
<file path=[Content_Types].xml><?xml version="1.0" encoding="utf-8"?>
<Types xmlns="http://schemas.openxmlformats.org/package/2006/content-types">
  <Default Extension="jpeg" ContentType="image/jpeg"/>
  <Default Extension="jpg" ContentType="image/pn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6.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slideLayouts/slideLayout19.xml" ContentType="application/vnd.openxmlformats-officedocument.presentationml.slideLayout+xml"/>
  <Override PartName="/ppt/theme/theme9.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890" r:id="rId5"/>
    <p:sldMasterId id="2147483880" r:id="rId6"/>
    <p:sldMasterId id="2147483765" r:id="rId7"/>
    <p:sldMasterId id="2147483779" r:id="rId8"/>
    <p:sldMasterId id="2147483794" r:id="rId9"/>
    <p:sldMasterId id="2147483815" r:id="rId10"/>
    <p:sldMasterId id="2147483834" r:id="rId11"/>
    <p:sldMasterId id="2147483876" r:id="rId12"/>
    <p:sldMasterId id="2147483897" r:id="rId13"/>
    <p:sldMasterId id="2147483900" r:id="rId14"/>
  </p:sldMasterIdLst>
  <p:notesMasterIdLst>
    <p:notesMasterId r:id="rId37"/>
  </p:notesMasterIdLst>
  <p:handoutMasterIdLst>
    <p:handoutMasterId r:id="rId38"/>
  </p:handoutMasterIdLst>
  <p:sldIdLst>
    <p:sldId id="301" r:id="rId15"/>
    <p:sldId id="930" r:id="rId16"/>
    <p:sldId id="931" r:id="rId17"/>
    <p:sldId id="932" r:id="rId18"/>
    <p:sldId id="933" r:id="rId19"/>
    <p:sldId id="934" r:id="rId20"/>
    <p:sldId id="935" r:id="rId21"/>
    <p:sldId id="936" r:id="rId22"/>
    <p:sldId id="918" r:id="rId23"/>
    <p:sldId id="839" r:id="rId24"/>
    <p:sldId id="851" r:id="rId25"/>
    <p:sldId id="853" r:id="rId26"/>
    <p:sldId id="922" r:id="rId27"/>
    <p:sldId id="919" r:id="rId28"/>
    <p:sldId id="858" r:id="rId29"/>
    <p:sldId id="896" r:id="rId30"/>
    <p:sldId id="921" r:id="rId31"/>
    <p:sldId id="843" r:id="rId32"/>
    <p:sldId id="916" r:id="rId33"/>
    <p:sldId id="857" r:id="rId34"/>
    <p:sldId id="859" r:id="rId35"/>
    <p:sldId id="335" r:id="rId36"/>
  </p:sldIdLst>
  <p:sldSz cx="12192000" cy="6858000"/>
  <p:notesSz cx="6858000" cy="9144000"/>
  <p:defaultText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99"/>
    <a:srgbClr val="00497A"/>
    <a:srgbClr val="AFB3B6"/>
    <a:srgbClr val="415364"/>
    <a:srgbClr val="2D5364"/>
    <a:srgbClr val="545759"/>
    <a:srgbClr val="1A1035"/>
    <a:srgbClr val="03416F"/>
    <a:srgbClr val="0444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660"/>
  </p:normalViewPr>
  <p:slideViewPr>
    <p:cSldViewPr snapToGrid="0">
      <p:cViewPr varScale="1">
        <p:scale>
          <a:sx n="79" d="100"/>
          <a:sy n="79" d="100"/>
        </p:scale>
        <p:origin x="72" y="1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presProps" Target="presProps.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10" Type="http://schemas.openxmlformats.org/officeDocument/2006/relationships/slideMaster" Target="slideMasters/slideMaster7.xml"/><Relationship Id="rId19" Type="http://schemas.openxmlformats.org/officeDocument/2006/relationships/slide" Target="slides/slide5.xml"/><Relationship Id="rId31" Type="http://schemas.openxmlformats.org/officeDocument/2006/relationships/slide" Target="slides/slide17.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microsoft.com/office/2016/11/relationships/changesInfo" Target="changesInfos/changesInfo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kamoto, Miwa" userId="6fa7888e-ad3a-4b1a-a83d-3b6438619e80" providerId="ADAL" clId="{25C0A3EA-AC11-4E9A-8B55-14E4F2C48F28}"/>
    <pc:docChg chg="undo custSel addSld delSld modSld">
      <pc:chgData name="Sakamoto, Miwa" userId="6fa7888e-ad3a-4b1a-a83d-3b6438619e80" providerId="ADAL" clId="{25C0A3EA-AC11-4E9A-8B55-14E4F2C48F28}" dt="2026-05-29T00:27:30.614" v="45" actId="1076"/>
      <pc:docMkLst>
        <pc:docMk/>
      </pc:docMkLst>
      <pc:sldChg chg="modSp mod">
        <pc:chgData name="Sakamoto, Miwa" userId="6fa7888e-ad3a-4b1a-a83d-3b6438619e80" providerId="ADAL" clId="{25C0A3EA-AC11-4E9A-8B55-14E4F2C48F28}" dt="2026-05-29T00:27:30.614" v="45" actId="1076"/>
        <pc:sldMkLst>
          <pc:docMk/>
          <pc:sldMk cId="1843418409" sldId="839"/>
        </pc:sldMkLst>
        <pc:spChg chg="mod">
          <ac:chgData name="Sakamoto, Miwa" userId="6fa7888e-ad3a-4b1a-a83d-3b6438619e80" providerId="ADAL" clId="{25C0A3EA-AC11-4E9A-8B55-14E4F2C48F28}" dt="2026-05-29T00:27:30.614" v="45" actId="1076"/>
          <ac:spMkLst>
            <pc:docMk/>
            <pc:sldMk cId="1843418409" sldId="839"/>
            <ac:spMk id="2" creationId="{1FB0C56F-6AFA-A86F-5D4D-3332B261077A}"/>
          </ac:spMkLst>
        </pc:spChg>
      </pc:sldChg>
      <pc:sldChg chg="del">
        <pc:chgData name="Sakamoto, Miwa" userId="6fa7888e-ad3a-4b1a-a83d-3b6438619e80" providerId="ADAL" clId="{25C0A3EA-AC11-4E9A-8B55-14E4F2C48F28}" dt="2026-05-29T00:08:24.979" v="1" actId="47"/>
        <pc:sldMkLst>
          <pc:docMk/>
          <pc:sldMk cId="2664432761" sldId="840"/>
        </pc:sldMkLst>
      </pc:sldChg>
      <pc:sldChg chg="modSp mod">
        <pc:chgData name="Sakamoto, Miwa" userId="6fa7888e-ad3a-4b1a-a83d-3b6438619e80" providerId="ADAL" clId="{25C0A3EA-AC11-4E9A-8B55-14E4F2C48F28}" dt="2026-05-29T00:12:12.322" v="25" actId="1076"/>
        <pc:sldMkLst>
          <pc:docMk/>
          <pc:sldMk cId="1629238457" sldId="843"/>
        </pc:sldMkLst>
        <pc:spChg chg="mod">
          <ac:chgData name="Sakamoto, Miwa" userId="6fa7888e-ad3a-4b1a-a83d-3b6438619e80" providerId="ADAL" clId="{25C0A3EA-AC11-4E9A-8B55-14E4F2C48F28}" dt="2026-05-29T00:12:12.322" v="25" actId="1076"/>
          <ac:spMkLst>
            <pc:docMk/>
            <pc:sldMk cId="1629238457" sldId="843"/>
            <ac:spMk id="13" creationId="{CA353616-664A-964E-7A12-89C3BA00A2B3}"/>
          </ac:spMkLst>
        </pc:spChg>
      </pc:sldChg>
      <pc:sldChg chg="modSp mod">
        <pc:chgData name="Sakamoto, Miwa" userId="6fa7888e-ad3a-4b1a-a83d-3b6438619e80" providerId="ADAL" clId="{25C0A3EA-AC11-4E9A-8B55-14E4F2C48F28}" dt="2026-05-29T00:11:36.630" v="18" actId="1076"/>
        <pc:sldMkLst>
          <pc:docMk/>
          <pc:sldMk cId="921397892" sldId="851"/>
        </pc:sldMkLst>
        <pc:spChg chg="mod">
          <ac:chgData name="Sakamoto, Miwa" userId="6fa7888e-ad3a-4b1a-a83d-3b6438619e80" providerId="ADAL" clId="{25C0A3EA-AC11-4E9A-8B55-14E4F2C48F28}" dt="2026-05-29T00:11:36.630" v="18" actId="1076"/>
          <ac:spMkLst>
            <pc:docMk/>
            <pc:sldMk cId="921397892" sldId="851"/>
            <ac:spMk id="2" creationId="{1FB0C56F-6AFA-A86F-5D4D-3332B261077A}"/>
          </ac:spMkLst>
        </pc:spChg>
      </pc:sldChg>
      <pc:sldChg chg="modSp mod">
        <pc:chgData name="Sakamoto, Miwa" userId="6fa7888e-ad3a-4b1a-a83d-3b6438619e80" providerId="ADAL" clId="{25C0A3EA-AC11-4E9A-8B55-14E4F2C48F28}" dt="2026-05-29T00:11:33.331" v="17" actId="1076"/>
        <pc:sldMkLst>
          <pc:docMk/>
          <pc:sldMk cId="105762550" sldId="853"/>
        </pc:sldMkLst>
        <pc:spChg chg="mod">
          <ac:chgData name="Sakamoto, Miwa" userId="6fa7888e-ad3a-4b1a-a83d-3b6438619e80" providerId="ADAL" clId="{25C0A3EA-AC11-4E9A-8B55-14E4F2C48F28}" dt="2026-05-29T00:11:33.331" v="17" actId="1076"/>
          <ac:spMkLst>
            <pc:docMk/>
            <pc:sldMk cId="105762550" sldId="853"/>
            <ac:spMk id="7" creationId="{7D2A6212-DA08-8A51-8A32-3BD27AF619B9}"/>
          </ac:spMkLst>
        </pc:spChg>
      </pc:sldChg>
      <pc:sldChg chg="del">
        <pc:chgData name="Sakamoto, Miwa" userId="6fa7888e-ad3a-4b1a-a83d-3b6438619e80" providerId="ADAL" clId="{25C0A3EA-AC11-4E9A-8B55-14E4F2C48F28}" dt="2026-05-29T00:08:25.942" v="2" actId="47"/>
        <pc:sldMkLst>
          <pc:docMk/>
          <pc:sldMk cId="2855225821" sldId="856"/>
        </pc:sldMkLst>
      </pc:sldChg>
      <pc:sldChg chg="modSp mod">
        <pc:chgData name="Sakamoto, Miwa" userId="6fa7888e-ad3a-4b1a-a83d-3b6438619e80" providerId="ADAL" clId="{25C0A3EA-AC11-4E9A-8B55-14E4F2C48F28}" dt="2026-05-29T00:13:50.517" v="31" actId="255"/>
        <pc:sldMkLst>
          <pc:docMk/>
          <pc:sldMk cId="133513968" sldId="857"/>
        </pc:sldMkLst>
        <pc:spChg chg="mod">
          <ac:chgData name="Sakamoto, Miwa" userId="6fa7888e-ad3a-4b1a-a83d-3b6438619e80" providerId="ADAL" clId="{25C0A3EA-AC11-4E9A-8B55-14E4F2C48F28}" dt="2026-05-29T00:13:50.517" v="31" actId="255"/>
          <ac:spMkLst>
            <pc:docMk/>
            <pc:sldMk cId="133513968" sldId="857"/>
            <ac:spMk id="2" creationId="{1FB0C56F-6AFA-A86F-5D4D-3332B261077A}"/>
          </ac:spMkLst>
        </pc:spChg>
      </pc:sldChg>
      <pc:sldChg chg="modSp mod">
        <pc:chgData name="Sakamoto, Miwa" userId="6fa7888e-ad3a-4b1a-a83d-3b6438619e80" providerId="ADAL" clId="{25C0A3EA-AC11-4E9A-8B55-14E4F2C48F28}" dt="2026-05-29T00:11:55.774" v="22" actId="1076"/>
        <pc:sldMkLst>
          <pc:docMk/>
          <pc:sldMk cId="3061002652" sldId="858"/>
        </pc:sldMkLst>
        <pc:spChg chg="mod">
          <ac:chgData name="Sakamoto, Miwa" userId="6fa7888e-ad3a-4b1a-a83d-3b6438619e80" providerId="ADAL" clId="{25C0A3EA-AC11-4E9A-8B55-14E4F2C48F28}" dt="2026-05-29T00:11:55.774" v="22" actId="1076"/>
          <ac:spMkLst>
            <pc:docMk/>
            <pc:sldMk cId="3061002652" sldId="858"/>
            <ac:spMk id="2" creationId="{1FB0C56F-6AFA-A86F-5D4D-3332B261077A}"/>
          </ac:spMkLst>
        </pc:spChg>
      </pc:sldChg>
      <pc:sldChg chg="modSp mod">
        <pc:chgData name="Sakamoto, Miwa" userId="6fa7888e-ad3a-4b1a-a83d-3b6438619e80" providerId="ADAL" clId="{25C0A3EA-AC11-4E9A-8B55-14E4F2C48F28}" dt="2026-05-29T00:14:03.611" v="33" actId="1076"/>
        <pc:sldMkLst>
          <pc:docMk/>
          <pc:sldMk cId="3145108473" sldId="859"/>
        </pc:sldMkLst>
        <pc:spChg chg="mod">
          <ac:chgData name="Sakamoto, Miwa" userId="6fa7888e-ad3a-4b1a-a83d-3b6438619e80" providerId="ADAL" clId="{25C0A3EA-AC11-4E9A-8B55-14E4F2C48F28}" dt="2026-05-29T00:14:03.611" v="33" actId="1076"/>
          <ac:spMkLst>
            <pc:docMk/>
            <pc:sldMk cId="3145108473" sldId="859"/>
            <ac:spMk id="2" creationId="{1FB0C56F-6AFA-A86F-5D4D-3332B261077A}"/>
          </ac:spMkLst>
        </pc:spChg>
      </pc:sldChg>
      <pc:sldChg chg="modSp mod">
        <pc:chgData name="Sakamoto, Miwa" userId="6fa7888e-ad3a-4b1a-a83d-3b6438619e80" providerId="ADAL" clId="{25C0A3EA-AC11-4E9A-8B55-14E4F2C48F28}" dt="2026-05-29T00:11:59.522" v="23" actId="1076"/>
        <pc:sldMkLst>
          <pc:docMk/>
          <pc:sldMk cId="3554096978" sldId="896"/>
        </pc:sldMkLst>
        <pc:spChg chg="mod">
          <ac:chgData name="Sakamoto, Miwa" userId="6fa7888e-ad3a-4b1a-a83d-3b6438619e80" providerId="ADAL" clId="{25C0A3EA-AC11-4E9A-8B55-14E4F2C48F28}" dt="2026-05-29T00:11:59.522" v="23" actId="1076"/>
          <ac:spMkLst>
            <pc:docMk/>
            <pc:sldMk cId="3554096978" sldId="896"/>
            <ac:spMk id="2" creationId="{14C6BF78-D912-44DB-F078-C435C55898D7}"/>
          </ac:spMkLst>
        </pc:spChg>
        <pc:spChg chg="mod">
          <ac:chgData name="Sakamoto, Miwa" userId="6fa7888e-ad3a-4b1a-a83d-3b6438619e80" providerId="ADAL" clId="{25C0A3EA-AC11-4E9A-8B55-14E4F2C48F28}" dt="2026-05-29T00:10:22.408" v="16" actId="20577"/>
          <ac:spMkLst>
            <pc:docMk/>
            <pc:sldMk cId="3554096978" sldId="896"/>
            <ac:spMk id="3" creationId="{3B248EB5-EFA7-7D88-ABE8-7813F159DCB6}"/>
          </ac:spMkLst>
        </pc:spChg>
      </pc:sldChg>
      <pc:sldChg chg="modSp mod">
        <pc:chgData name="Sakamoto, Miwa" userId="6fa7888e-ad3a-4b1a-a83d-3b6438619e80" providerId="ADAL" clId="{25C0A3EA-AC11-4E9A-8B55-14E4F2C48F28}" dt="2026-05-29T00:13:23.678" v="29" actId="403"/>
        <pc:sldMkLst>
          <pc:docMk/>
          <pc:sldMk cId="2116913720" sldId="916"/>
        </pc:sldMkLst>
        <pc:spChg chg="mod">
          <ac:chgData name="Sakamoto, Miwa" userId="6fa7888e-ad3a-4b1a-a83d-3b6438619e80" providerId="ADAL" clId="{25C0A3EA-AC11-4E9A-8B55-14E4F2C48F28}" dt="2026-05-29T00:12:42.804" v="27" actId="108"/>
          <ac:spMkLst>
            <pc:docMk/>
            <pc:sldMk cId="2116913720" sldId="916"/>
            <ac:spMk id="2" creationId="{845E5BE9-C08B-B13C-71F6-EE28EF9B2561}"/>
          </ac:spMkLst>
        </pc:spChg>
        <pc:spChg chg="mod">
          <ac:chgData name="Sakamoto, Miwa" userId="6fa7888e-ad3a-4b1a-a83d-3b6438619e80" providerId="ADAL" clId="{25C0A3EA-AC11-4E9A-8B55-14E4F2C48F28}" dt="2026-05-29T00:13:23.678" v="29" actId="403"/>
          <ac:spMkLst>
            <pc:docMk/>
            <pc:sldMk cId="2116913720" sldId="916"/>
            <ac:spMk id="13" creationId="{A468F350-2B87-5776-D287-E7E2CDF06312}"/>
          </ac:spMkLst>
        </pc:spChg>
        <pc:spChg chg="mod">
          <ac:chgData name="Sakamoto, Miwa" userId="6fa7888e-ad3a-4b1a-a83d-3b6438619e80" providerId="ADAL" clId="{25C0A3EA-AC11-4E9A-8B55-14E4F2C48F28}" dt="2026-05-29T00:13:23.678" v="29" actId="403"/>
          <ac:spMkLst>
            <pc:docMk/>
            <pc:sldMk cId="2116913720" sldId="916"/>
            <ac:spMk id="20" creationId="{4493A9AD-9E17-8ACB-EFE2-619E6300FCC5}"/>
          </ac:spMkLst>
        </pc:spChg>
      </pc:sldChg>
      <pc:sldChg chg="modSp mod">
        <pc:chgData name="Sakamoto, Miwa" userId="6fa7888e-ad3a-4b1a-a83d-3b6438619e80" providerId="ADAL" clId="{25C0A3EA-AC11-4E9A-8B55-14E4F2C48F28}" dt="2026-05-29T00:27:27.785" v="44" actId="1076"/>
        <pc:sldMkLst>
          <pc:docMk/>
          <pc:sldMk cId="1004007485" sldId="918"/>
        </pc:sldMkLst>
        <pc:spChg chg="mod">
          <ac:chgData name="Sakamoto, Miwa" userId="6fa7888e-ad3a-4b1a-a83d-3b6438619e80" providerId="ADAL" clId="{25C0A3EA-AC11-4E9A-8B55-14E4F2C48F28}" dt="2026-05-29T00:27:27.785" v="44" actId="1076"/>
          <ac:spMkLst>
            <pc:docMk/>
            <pc:sldMk cId="1004007485" sldId="918"/>
            <ac:spMk id="2" creationId="{1FB0C56F-6AFA-A86F-5D4D-3332B261077A}"/>
          </ac:spMkLst>
        </pc:spChg>
      </pc:sldChg>
      <pc:sldChg chg="modSp mod">
        <pc:chgData name="Sakamoto, Miwa" userId="6fa7888e-ad3a-4b1a-a83d-3b6438619e80" providerId="ADAL" clId="{25C0A3EA-AC11-4E9A-8B55-14E4F2C48F28}" dt="2026-05-29T00:11:46.199" v="20" actId="1076"/>
        <pc:sldMkLst>
          <pc:docMk/>
          <pc:sldMk cId="4081313803" sldId="919"/>
        </pc:sldMkLst>
        <pc:spChg chg="mod">
          <ac:chgData name="Sakamoto, Miwa" userId="6fa7888e-ad3a-4b1a-a83d-3b6438619e80" providerId="ADAL" clId="{25C0A3EA-AC11-4E9A-8B55-14E4F2C48F28}" dt="2026-05-29T00:11:46.199" v="20" actId="1076"/>
          <ac:spMkLst>
            <pc:docMk/>
            <pc:sldMk cId="4081313803" sldId="919"/>
            <ac:spMk id="2" creationId="{1FB0C56F-6AFA-A86F-5D4D-3332B261077A}"/>
          </ac:spMkLst>
        </pc:spChg>
      </pc:sldChg>
      <pc:sldChg chg="modSp mod">
        <pc:chgData name="Sakamoto, Miwa" userId="6fa7888e-ad3a-4b1a-a83d-3b6438619e80" providerId="ADAL" clId="{25C0A3EA-AC11-4E9A-8B55-14E4F2C48F28}" dt="2026-05-29T00:12:05.134" v="24" actId="1076"/>
        <pc:sldMkLst>
          <pc:docMk/>
          <pc:sldMk cId="2168658155" sldId="921"/>
        </pc:sldMkLst>
        <pc:spChg chg="mod">
          <ac:chgData name="Sakamoto, Miwa" userId="6fa7888e-ad3a-4b1a-a83d-3b6438619e80" providerId="ADAL" clId="{25C0A3EA-AC11-4E9A-8B55-14E4F2C48F28}" dt="2026-05-29T00:12:05.134" v="24" actId="1076"/>
          <ac:spMkLst>
            <pc:docMk/>
            <pc:sldMk cId="2168658155" sldId="921"/>
            <ac:spMk id="2" creationId="{7690936F-C918-DADF-04AA-A6135A616FF4}"/>
          </ac:spMkLst>
        </pc:spChg>
        <pc:picChg chg="mod">
          <ac:chgData name="Sakamoto, Miwa" userId="6fa7888e-ad3a-4b1a-a83d-3b6438619e80" providerId="ADAL" clId="{25C0A3EA-AC11-4E9A-8B55-14E4F2C48F28}" dt="2026-05-29T00:09:09.944" v="4" actId="14100"/>
          <ac:picMkLst>
            <pc:docMk/>
            <pc:sldMk cId="2168658155" sldId="921"/>
            <ac:picMk id="4" creationId="{9B7402BF-FF42-24D2-074D-F7EDED2B9F7C}"/>
          </ac:picMkLst>
        </pc:picChg>
      </pc:sldChg>
      <pc:sldChg chg="modSp mod">
        <pc:chgData name="Sakamoto, Miwa" userId="6fa7888e-ad3a-4b1a-a83d-3b6438619e80" providerId="ADAL" clId="{25C0A3EA-AC11-4E9A-8B55-14E4F2C48F28}" dt="2026-05-29T00:11:41.906" v="19" actId="1076"/>
        <pc:sldMkLst>
          <pc:docMk/>
          <pc:sldMk cId="757146690" sldId="922"/>
        </pc:sldMkLst>
        <pc:spChg chg="mod">
          <ac:chgData name="Sakamoto, Miwa" userId="6fa7888e-ad3a-4b1a-a83d-3b6438619e80" providerId="ADAL" clId="{25C0A3EA-AC11-4E9A-8B55-14E4F2C48F28}" dt="2026-05-29T00:11:41.906" v="19" actId="1076"/>
          <ac:spMkLst>
            <pc:docMk/>
            <pc:sldMk cId="757146690" sldId="922"/>
            <ac:spMk id="7" creationId="{F18CF98C-3C0F-DE03-C8ED-D4171B28D5D8}"/>
          </ac:spMkLst>
        </pc:spChg>
      </pc:sldChg>
      <pc:sldChg chg="del">
        <pc:chgData name="Sakamoto, Miwa" userId="6fa7888e-ad3a-4b1a-a83d-3b6438619e80" providerId="ADAL" clId="{25C0A3EA-AC11-4E9A-8B55-14E4F2C48F28}" dt="2026-05-29T00:27:02.859" v="36" actId="47"/>
        <pc:sldMkLst>
          <pc:docMk/>
          <pc:sldMk cId="44327963" sldId="923"/>
        </pc:sldMkLst>
      </pc:sldChg>
      <pc:sldChg chg="del">
        <pc:chgData name="Sakamoto, Miwa" userId="6fa7888e-ad3a-4b1a-a83d-3b6438619e80" providerId="ADAL" clId="{25C0A3EA-AC11-4E9A-8B55-14E4F2C48F28}" dt="2026-05-29T00:27:07.712" v="40" actId="47"/>
        <pc:sldMkLst>
          <pc:docMk/>
          <pc:sldMk cId="2469479518" sldId="924"/>
        </pc:sldMkLst>
      </pc:sldChg>
      <pc:sldChg chg="del">
        <pc:chgData name="Sakamoto, Miwa" userId="6fa7888e-ad3a-4b1a-a83d-3b6438619e80" providerId="ADAL" clId="{25C0A3EA-AC11-4E9A-8B55-14E4F2C48F28}" dt="2026-05-29T00:27:06.671" v="39" actId="47"/>
        <pc:sldMkLst>
          <pc:docMk/>
          <pc:sldMk cId="4028633010" sldId="925"/>
        </pc:sldMkLst>
      </pc:sldChg>
      <pc:sldChg chg="del">
        <pc:chgData name="Sakamoto, Miwa" userId="6fa7888e-ad3a-4b1a-a83d-3b6438619e80" providerId="ADAL" clId="{25C0A3EA-AC11-4E9A-8B55-14E4F2C48F28}" dt="2026-05-29T00:27:04.227" v="37" actId="47"/>
        <pc:sldMkLst>
          <pc:docMk/>
          <pc:sldMk cId="324282457" sldId="926"/>
        </pc:sldMkLst>
      </pc:sldChg>
      <pc:sldChg chg="del">
        <pc:chgData name="Sakamoto, Miwa" userId="6fa7888e-ad3a-4b1a-a83d-3b6438619e80" providerId="ADAL" clId="{25C0A3EA-AC11-4E9A-8B55-14E4F2C48F28}" dt="2026-05-29T00:27:09.047" v="41" actId="47"/>
        <pc:sldMkLst>
          <pc:docMk/>
          <pc:sldMk cId="3600356529" sldId="927"/>
        </pc:sldMkLst>
      </pc:sldChg>
      <pc:sldChg chg="del">
        <pc:chgData name="Sakamoto, Miwa" userId="6fa7888e-ad3a-4b1a-a83d-3b6438619e80" providerId="ADAL" clId="{25C0A3EA-AC11-4E9A-8B55-14E4F2C48F28}" dt="2026-05-29T00:27:00.213" v="35" actId="47"/>
        <pc:sldMkLst>
          <pc:docMk/>
          <pc:sldMk cId="1688078510" sldId="928"/>
        </pc:sldMkLst>
      </pc:sldChg>
      <pc:sldChg chg="del">
        <pc:chgData name="Sakamoto, Miwa" userId="6fa7888e-ad3a-4b1a-a83d-3b6438619e80" providerId="ADAL" clId="{25C0A3EA-AC11-4E9A-8B55-14E4F2C48F28}" dt="2026-05-29T00:27:05.376" v="38" actId="47"/>
        <pc:sldMkLst>
          <pc:docMk/>
          <pc:sldMk cId="2436881836" sldId="929"/>
        </pc:sldMkLst>
      </pc:sldChg>
      <pc:sldChg chg="del">
        <pc:chgData name="Sakamoto, Miwa" userId="6fa7888e-ad3a-4b1a-a83d-3b6438619e80" providerId="ADAL" clId="{25C0A3EA-AC11-4E9A-8B55-14E4F2C48F28}" dt="2026-05-29T00:08:23.461" v="0" actId="47"/>
        <pc:sldMkLst>
          <pc:docMk/>
          <pc:sldMk cId="315951508" sldId="930"/>
        </pc:sldMkLst>
      </pc:sldChg>
      <pc:sldChg chg="add">
        <pc:chgData name="Sakamoto, Miwa" userId="6fa7888e-ad3a-4b1a-a83d-3b6438619e80" providerId="ADAL" clId="{25C0A3EA-AC11-4E9A-8B55-14E4F2C48F28}" dt="2026-05-29T00:26:53.138" v="34"/>
        <pc:sldMkLst>
          <pc:docMk/>
          <pc:sldMk cId="3362165441" sldId="930"/>
        </pc:sldMkLst>
      </pc:sldChg>
      <pc:sldChg chg="add">
        <pc:chgData name="Sakamoto, Miwa" userId="6fa7888e-ad3a-4b1a-a83d-3b6438619e80" providerId="ADAL" clId="{25C0A3EA-AC11-4E9A-8B55-14E4F2C48F28}" dt="2026-05-29T00:26:53.138" v="34"/>
        <pc:sldMkLst>
          <pc:docMk/>
          <pc:sldMk cId="3379186730" sldId="931"/>
        </pc:sldMkLst>
      </pc:sldChg>
      <pc:sldChg chg="modSp add mod">
        <pc:chgData name="Sakamoto, Miwa" userId="6fa7888e-ad3a-4b1a-a83d-3b6438619e80" providerId="ADAL" clId="{25C0A3EA-AC11-4E9A-8B55-14E4F2C48F28}" dt="2026-05-29T00:27:17.682" v="43" actId="1036"/>
        <pc:sldMkLst>
          <pc:docMk/>
          <pc:sldMk cId="2038829817" sldId="932"/>
        </pc:sldMkLst>
        <pc:spChg chg="mod">
          <ac:chgData name="Sakamoto, Miwa" userId="6fa7888e-ad3a-4b1a-a83d-3b6438619e80" providerId="ADAL" clId="{25C0A3EA-AC11-4E9A-8B55-14E4F2C48F28}" dt="2026-05-29T00:27:16.095" v="42" actId="1076"/>
          <ac:spMkLst>
            <pc:docMk/>
            <pc:sldMk cId="2038829817" sldId="932"/>
            <ac:spMk id="3" creationId="{A50195CF-DA47-C37F-2322-7DA47723B6DA}"/>
          </ac:spMkLst>
        </pc:spChg>
        <pc:picChg chg="mod">
          <ac:chgData name="Sakamoto, Miwa" userId="6fa7888e-ad3a-4b1a-a83d-3b6438619e80" providerId="ADAL" clId="{25C0A3EA-AC11-4E9A-8B55-14E4F2C48F28}" dt="2026-05-29T00:27:17.682" v="43" actId="1036"/>
          <ac:picMkLst>
            <pc:docMk/>
            <pc:sldMk cId="2038829817" sldId="932"/>
            <ac:picMk id="2" creationId="{E4A6B192-7AAA-1950-95C2-DCE9A5FBD2DE}"/>
          </ac:picMkLst>
        </pc:picChg>
      </pc:sldChg>
      <pc:sldChg chg="add">
        <pc:chgData name="Sakamoto, Miwa" userId="6fa7888e-ad3a-4b1a-a83d-3b6438619e80" providerId="ADAL" clId="{25C0A3EA-AC11-4E9A-8B55-14E4F2C48F28}" dt="2026-05-29T00:26:53.138" v="34"/>
        <pc:sldMkLst>
          <pc:docMk/>
          <pc:sldMk cId="2047871072" sldId="933"/>
        </pc:sldMkLst>
      </pc:sldChg>
      <pc:sldChg chg="add">
        <pc:chgData name="Sakamoto, Miwa" userId="6fa7888e-ad3a-4b1a-a83d-3b6438619e80" providerId="ADAL" clId="{25C0A3EA-AC11-4E9A-8B55-14E4F2C48F28}" dt="2026-05-29T00:26:53.138" v="34"/>
        <pc:sldMkLst>
          <pc:docMk/>
          <pc:sldMk cId="71278064" sldId="934"/>
        </pc:sldMkLst>
      </pc:sldChg>
      <pc:sldChg chg="add">
        <pc:chgData name="Sakamoto, Miwa" userId="6fa7888e-ad3a-4b1a-a83d-3b6438619e80" providerId="ADAL" clId="{25C0A3EA-AC11-4E9A-8B55-14E4F2C48F28}" dt="2026-05-29T00:26:53.138" v="34"/>
        <pc:sldMkLst>
          <pc:docMk/>
          <pc:sldMk cId="794884975" sldId="935"/>
        </pc:sldMkLst>
      </pc:sldChg>
      <pc:sldChg chg="add">
        <pc:chgData name="Sakamoto, Miwa" userId="6fa7888e-ad3a-4b1a-a83d-3b6438619e80" providerId="ADAL" clId="{25C0A3EA-AC11-4E9A-8B55-14E4F2C48F28}" dt="2026-05-29T00:26:53.138" v="34"/>
        <pc:sldMkLst>
          <pc:docMk/>
          <pc:sldMk cId="3060874875" sldId="936"/>
        </pc:sldMkLst>
      </pc:sldChg>
    </pc:docChg>
  </pc:docChgLst>
</pc:chgInfo>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0"/>
    </c:view3D>
    <c:floor>
      <c:thickness val="0"/>
    </c:floor>
    <c:sideWall>
      <c:thickness val="0"/>
    </c:sideWall>
    <c:backWall>
      <c:thickness val="0"/>
    </c:backWall>
    <c:plotArea>
      <c:layout>
        <c:manualLayout>
          <c:layoutTarget val="inner"/>
          <c:xMode val="edge"/>
          <c:yMode val="edge"/>
          <c:x val="4.4542819136385838E-2"/>
          <c:y val="5.473375723539825E-2"/>
          <c:w val="0.91091436172722828"/>
          <c:h val="0.9073736416016337"/>
        </c:manualLayout>
      </c:layout>
      <c:pie3DChart>
        <c:varyColors val="1"/>
        <c:ser>
          <c:idx val="0"/>
          <c:order val="0"/>
          <c:tx>
            <c:strRef>
              <c:f>Sheet1!$B$1</c:f>
              <c:strCache>
                <c:ptCount val="1"/>
                <c:pt idx="0">
                  <c:v>列1</c:v>
                </c:pt>
              </c:strCache>
            </c:strRef>
          </c:tx>
          <c:spPr>
            <a:solidFill>
              <a:schemeClr val="bg1">
                <a:lumMod val="75000"/>
              </a:schemeClr>
            </a:solidFill>
          </c:spPr>
          <c:dPt>
            <c:idx val="0"/>
            <c:bubble3D val="0"/>
            <c:explosion val="6"/>
            <c:spPr>
              <a:solidFill>
                <a:schemeClr val="accent1"/>
              </a:solidFill>
              <a:ln w="25270">
                <a:solidFill>
                  <a:schemeClr val="lt1"/>
                </a:solidFill>
              </a:ln>
              <a:effectLst/>
              <a:scene3d>
                <a:camera prst="orthographicFront"/>
                <a:lightRig rig="threePt" dir="t"/>
              </a:scene3d>
              <a:sp3d contourW="25400" prstMaterial="flat">
                <a:bevelT w="19050" h="88900"/>
                <a:contourClr>
                  <a:schemeClr val="lt1"/>
                </a:contourClr>
              </a:sp3d>
            </c:spPr>
            <c:extLst>
              <c:ext xmlns:c16="http://schemas.microsoft.com/office/drawing/2014/chart" uri="{C3380CC4-5D6E-409C-BE32-E72D297353CC}">
                <c16:uniqueId val="{00000001-5ACB-4140-A43B-56AF7A446A19}"/>
              </c:ext>
            </c:extLst>
          </c:dPt>
          <c:dPt>
            <c:idx val="1"/>
            <c:bubble3D val="0"/>
            <c:spPr>
              <a:solidFill>
                <a:schemeClr val="bg1">
                  <a:lumMod val="75000"/>
                </a:schemeClr>
              </a:solidFill>
              <a:ln w="25270">
                <a:solidFill>
                  <a:schemeClr val="lt1"/>
                </a:solidFill>
              </a:ln>
              <a:effectLst/>
              <a:sp3d contourW="25400">
                <a:contourClr>
                  <a:schemeClr val="lt1"/>
                </a:contourClr>
              </a:sp3d>
            </c:spPr>
            <c:extLst>
              <c:ext xmlns:c16="http://schemas.microsoft.com/office/drawing/2014/chart" uri="{C3380CC4-5D6E-409C-BE32-E72D297353CC}">
                <c16:uniqueId val="{00000003-5ACB-4140-A43B-56AF7A446A19}"/>
              </c:ext>
            </c:extLst>
          </c:dPt>
          <c:dPt>
            <c:idx val="2"/>
            <c:bubble3D val="0"/>
            <c:spPr>
              <a:solidFill>
                <a:schemeClr val="bg1">
                  <a:lumMod val="75000"/>
                </a:schemeClr>
              </a:solidFill>
              <a:ln w="25270">
                <a:solidFill>
                  <a:schemeClr val="lt1"/>
                </a:solidFill>
              </a:ln>
              <a:effectLst/>
              <a:sp3d contourW="25400">
                <a:contourClr>
                  <a:schemeClr val="lt1"/>
                </a:contourClr>
              </a:sp3d>
            </c:spPr>
            <c:extLst>
              <c:ext xmlns:c16="http://schemas.microsoft.com/office/drawing/2014/chart" uri="{C3380CC4-5D6E-409C-BE32-E72D297353CC}">
                <c16:uniqueId val="{00000005-5ACB-4140-A43B-56AF7A446A19}"/>
              </c:ext>
            </c:extLst>
          </c:dPt>
          <c:dPt>
            <c:idx val="3"/>
            <c:bubble3D val="0"/>
            <c:spPr>
              <a:solidFill>
                <a:schemeClr val="bg1">
                  <a:lumMod val="75000"/>
                </a:schemeClr>
              </a:solidFill>
              <a:ln w="25270">
                <a:solidFill>
                  <a:schemeClr val="lt1"/>
                </a:solidFill>
              </a:ln>
              <a:effectLst/>
              <a:sp3d contourW="25400">
                <a:contourClr>
                  <a:schemeClr val="lt1"/>
                </a:contourClr>
              </a:sp3d>
            </c:spPr>
            <c:extLst>
              <c:ext xmlns:c16="http://schemas.microsoft.com/office/drawing/2014/chart" uri="{C3380CC4-5D6E-409C-BE32-E72D297353CC}">
                <c16:uniqueId val="{00000007-5ACB-4140-A43B-56AF7A446A19}"/>
              </c:ext>
            </c:extLst>
          </c:dPt>
          <c:dPt>
            <c:idx val="4"/>
            <c:bubble3D val="0"/>
            <c:spPr>
              <a:solidFill>
                <a:schemeClr val="bg1">
                  <a:lumMod val="75000"/>
                </a:schemeClr>
              </a:solidFill>
              <a:ln w="25270">
                <a:solidFill>
                  <a:schemeClr val="lt1"/>
                </a:solidFill>
              </a:ln>
              <a:effectLst/>
              <a:sp3d contourW="25400">
                <a:contourClr>
                  <a:schemeClr val="lt1"/>
                </a:contourClr>
              </a:sp3d>
            </c:spPr>
            <c:extLst>
              <c:ext xmlns:c16="http://schemas.microsoft.com/office/drawing/2014/chart" uri="{C3380CC4-5D6E-409C-BE32-E72D297353CC}">
                <c16:uniqueId val="{00000009-5ACB-4140-A43B-56AF7A446A19}"/>
              </c:ext>
            </c:extLst>
          </c:dPt>
          <c:dPt>
            <c:idx val="5"/>
            <c:bubble3D val="0"/>
            <c:spPr>
              <a:solidFill>
                <a:schemeClr val="bg1">
                  <a:lumMod val="75000"/>
                </a:schemeClr>
              </a:solidFill>
              <a:ln w="25270">
                <a:solidFill>
                  <a:schemeClr val="lt1"/>
                </a:solidFill>
              </a:ln>
              <a:effectLst/>
              <a:sp3d contourW="25400">
                <a:contourClr>
                  <a:schemeClr val="lt1"/>
                </a:contourClr>
              </a:sp3d>
            </c:spPr>
            <c:extLst>
              <c:ext xmlns:c16="http://schemas.microsoft.com/office/drawing/2014/chart" uri="{C3380CC4-5D6E-409C-BE32-E72D297353CC}">
                <c16:uniqueId val="{0000000B-5ACB-4140-A43B-56AF7A446A19}"/>
              </c:ext>
            </c:extLst>
          </c:dPt>
          <c:dPt>
            <c:idx val="6"/>
            <c:bubble3D val="0"/>
            <c:spPr>
              <a:solidFill>
                <a:schemeClr val="bg1">
                  <a:lumMod val="75000"/>
                </a:schemeClr>
              </a:solidFill>
              <a:ln w="25270">
                <a:solidFill>
                  <a:schemeClr val="lt1"/>
                </a:solidFill>
              </a:ln>
              <a:effectLst/>
              <a:sp3d contourW="25400">
                <a:contourClr>
                  <a:schemeClr val="lt1"/>
                </a:contourClr>
              </a:sp3d>
            </c:spPr>
            <c:extLst>
              <c:ext xmlns:c16="http://schemas.microsoft.com/office/drawing/2014/chart" uri="{C3380CC4-5D6E-409C-BE32-E72D297353CC}">
                <c16:uniqueId val="{0000000D-5ACB-4140-A43B-56AF7A446A19}"/>
              </c:ext>
            </c:extLst>
          </c:dPt>
          <c:dPt>
            <c:idx val="7"/>
            <c:bubble3D val="0"/>
            <c:spPr>
              <a:solidFill>
                <a:schemeClr val="bg1">
                  <a:lumMod val="75000"/>
                </a:schemeClr>
              </a:solidFill>
              <a:ln w="25270">
                <a:solidFill>
                  <a:schemeClr val="lt1"/>
                </a:solidFill>
              </a:ln>
              <a:effectLst/>
              <a:sp3d contourW="25400">
                <a:contourClr>
                  <a:schemeClr val="lt1"/>
                </a:contourClr>
              </a:sp3d>
            </c:spPr>
            <c:extLst>
              <c:ext xmlns:c16="http://schemas.microsoft.com/office/drawing/2014/chart" uri="{C3380CC4-5D6E-409C-BE32-E72D297353CC}">
                <c16:uniqueId val="{0000000F-5ACB-4140-A43B-56AF7A446A19}"/>
              </c:ext>
            </c:extLst>
          </c:dPt>
          <c:dPt>
            <c:idx val="8"/>
            <c:bubble3D val="0"/>
            <c:spPr>
              <a:solidFill>
                <a:schemeClr val="bg1">
                  <a:lumMod val="75000"/>
                </a:schemeClr>
              </a:solidFill>
              <a:ln w="25270">
                <a:solidFill>
                  <a:schemeClr val="lt1"/>
                </a:solidFill>
              </a:ln>
              <a:effectLst/>
              <a:sp3d contourW="25400">
                <a:contourClr>
                  <a:schemeClr val="lt1"/>
                </a:contourClr>
              </a:sp3d>
            </c:spPr>
            <c:extLst>
              <c:ext xmlns:c16="http://schemas.microsoft.com/office/drawing/2014/chart" uri="{C3380CC4-5D6E-409C-BE32-E72D297353CC}">
                <c16:uniqueId val="{00000011-5ACB-4140-A43B-56AF7A446A19}"/>
              </c:ext>
            </c:extLst>
          </c:dPt>
          <c:dPt>
            <c:idx val="9"/>
            <c:bubble3D val="0"/>
            <c:spPr>
              <a:solidFill>
                <a:schemeClr val="bg1">
                  <a:lumMod val="75000"/>
                </a:schemeClr>
              </a:solidFill>
              <a:ln w="25270">
                <a:solidFill>
                  <a:schemeClr val="lt1"/>
                </a:solidFill>
              </a:ln>
              <a:effectLst/>
              <a:sp3d contourW="25400">
                <a:contourClr>
                  <a:schemeClr val="lt1"/>
                </a:contourClr>
              </a:sp3d>
            </c:spPr>
            <c:extLst>
              <c:ext xmlns:c16="http://schemas.microsoft.com/office/drawing/2014/chart" uri="{C3380CC4-5D6E-409C-BE32-E72D297353CC}">
                <c16:uniqueId val="{00000013-5ACB-4140-A43B-56AF7A446A19}"/>
              </c:ext>
            </c:extLst>
          </c:dPt>
          <c:dPt>
            <c:idx val="10"/>
            <c:bubble3D val="0"/>
            <c:spPr>
              <a:solidFill>
                <a:schemeClr val="bg1">
                  <a:lumMod val="75000"/>
                </a:schemeClr>
              </a:solidFill>
              <a:ln w="25270">
                <a:solidFill>
                  <a:schemeClr val="lt1"/>
                </a:solidFill>
              </a:ln>
              <a:effectLst/>
              <a:sp3d contourW="25400">
                <a:contourClr>
                  <a:schemeClr val="lt1"/>
                </a:contourClr>
              </a:sp3d>
            </c:spPr>
            <c:extLst>
              <c:ext xmlns:c16="http://schemas.microsoft.com/office/drawing/2014/chart" uri="{C3380CC4-5D6E-409C-BE32-E72D297353CC}">
                <c16:uniqueId val="{00000015-5ACB-4140-A43B-56AF7A446A19}"/>
              </c:ext>
            </c:extLst>
          </c:dPt>
          <c:dPt>
            <c:idx val="11"/>
            <c:bubble3D val="0"/>
            <c:spPr>
              <a:solidFill>
                <a:schemeClr val="bg1">
                  <a:lumMod val="75000"/>
                </a:schemeClr>
              </a:solidFill>
              <a:ln w="25270">
                <a:solidFill>
                  <a:schemeClr val="lt1"/>
                </a:solidFill>
              </a:ln>
              <a:effectLst/>
              <a:sp3d contourW="25400">
                <a:contourClr>
                  <a:schemeClr val="lt1"/>
                </a:contourClr>
              </a:sp3d>
            </c:spPr>
            <c:extLst>
              <c:ext xmlns:c16="http://schemas.microsoft.com/office/drawing/2014/chart" uri="{C3380CC4-5D6E-409C-BE32-E72D297353CC}">
                <c16:uniqueId val="{00000017-5ACB-4140-A43B-56AF7A446A19}"/>
              </c:ext>
            </c:extLst>
          </c:dPt>
          <c:dPt>
            <c:idx val="12"/>
            <c:bubble3D val="0"/>
            <c:spPr>
              <a:solidFill>
                <a:schemeClr val="bg1">
                  <a:lumMod val="75000"/>
                </a:schemeClr>
              </a:solidFill>
              <a:ln w="25270">
                <a:solidFill>
                  <a:schemeClr val="lt1"/>
                </a:solidFill>
              </a:ln>
              <a:effectLst/>
              <a:sp3d contourW="25400">
                <a:contourClr>
                  <a:schemeClr val="lt1"/>
                </a:contourClr>
              </a:sp3d>
            </c:spPr>
            <c:extLst>
              <c:ext xmlns:c16="http://schemas.microsoft.com/office/drawing/2014/chart" uri="{C3380CC4-5D6E-409C-BE32-E72D297353CC}">
                <c16:uniqueId val="{00000019-5ACB-4140-A43B-56AF7A446A19}"/>
              </c:ext>
            </c:extLst>
          </c:dPt>
          <c:dPt>
            <c:idx val="13"/>
            <c:bubble3D val="0"/>
            <c:spPr>
              <a:solidFill>
                <a:schemeClr val="bg1">
                  <a:lumMod val="75000"/>
                </a:schemeClr>
              </a:solidFill>
              <a:ln w="25270">
                <a:solidFill>
                  <a:schemeClr val="lt1"/>
                </a:solidFill>
              </a:ln>
              <a:effectLst/>
              <a:sp3d contourW="25400">
                <a:contourClr>
                  <a:schemeClr val="lt1"/>
                </a:contourClr>
              </a:sp3d>
            </c:spPr>
            <c:extLst>
              <c:ext xmlns:c16="http://schemas.microsoft.com/office/drawing/2014/chart" uri="{C3380CC4-5D6E-409C-BE32-E72D297353CC}">
                <c16:uniqueId val="{0000001B-5ACB-4140-A43B-56AF7A446A19}"/>
              </c:ext>
            </c:extLst>
          </c:dPt>
          <c:cat>
            <c:strRef>
              <c:f>Sheet1!$A$2:$A$15</c:f>
              <c:strCache>
                <c:ptCount val="1"/>
                <c:pt idx="0">
                  <c:v>キトー</c:v>
                </c:pt>
              </c:strCache>
            </c:strRef>
          </c:cat>
          <c:val>
            <c:numRef>
              <c:f>Sheet1!$B$2:$B$15</c:f>
              <c:numCache>
                <c:formatCode>General</c:formatCode>
                <c:ptCount val="14"/>
                <c:pt idx="0">
                  <c:v>25</c:v>
                </c:pt>
                <c:pt idx="1">
                  <c:v>75</c:v>
                </c:pt>
              </c:numCache>
            </c:numRef>
          </c:val>
          <c:extLst>
            <c:ext xmlns:c16="http://schemas.microsoft.com/office/drawing/2014/chart" uri="{C3380CC4-5D6E-409C-BE32-E72D297353CC}">
              <c16:uniqueId val="{0000001C-5ACB-4140-A43B-56AF7A446A19}"/>
            </c:ext>
          </c:extLst>
        </c:ser>
        <c:dLbls>
          <c:showLegendKey val="0"/>
          <c:showVal val="0"/>
          <c:showCatName val="0"/>
          <c:showSerName val="0"/>
          <c:showPercent val="0"/>
          <c:showBubbleSize val="0"/>
          <c:showLeaderLines val="1"/>
        </c:dLbls>
      </c:pie3DChart>
      <c:spPr>
        <a:noFill/>
        <a:ln w="25410">
          <a:noFill/>
        </a:ln>
      </c:spPr>
    </c:plotArea>
    <c:plotVisOnly val="1"/>
    <c:dispBlanksAs val="gap"/>
    <c:showDLblsOverMax val="0"/>
  </c:chart>
  <c:spPr>
    <a:noFill/>
    <a:ln>
      <a:noFill/>
    </a:ln>
  </c:spPr>
  <c:txPr>
    <a:bodyPr/>
    <a:lstStyle/>
    <a:p>
      <a:pPr>
        <a:defRPr/>
      </a:pPr>
      <a:endParaRPr lang="ja-JP"/>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列1</c:v>
                </c:pt>
              </c:strCache>
            </c:strRef>
          </c:tx>
          <c:spPr>
            <a:solidFill>
              <a:schemeClr val="bg1">
                <a:lumMod val="75000"/>
              </a:schemeClr>
            </a:solidFill>
            <a:ln>
              <a:solidFill>
                <a:schemeClr val="bg1"/>
              </a:solidFill>
            </a:ln>
          </c:spPr>
          <c:dPt>
            <c:idx val="0"/>
            <c:bubble3D val="0"/>
            <c:explosion val="4"/>
            <c:spPr>
              <a:solidFill>
                <a:schemeClr val="accent1"/>
              </a:solidFill>
              <a:ln>
                <a:solidFill>
                  <a:schemeClr val="bg1"/>
                </a:solidFill>
              </a:ln>
            </c:spPr>
            <c:extLst>
              <c:ext xmlns:c16="http://schemas.microsoft.com/office/drawing/2014/chart" uri="{C3380CC4-5D6E-409C-BE32-E72D297353CC}">
                <c16:uniqueId val="{00000001-FE4A-4F8E-AD52-256496D0E3C3}"/>
              </c:ext>
            </c:extLst>
          </c:dPt>
          <c:dPt>
            <c:idx val="1"/>
            <c:bubble3D val="0"/>
            <c:extLst>
              <c:ext xmlns:c16="http://schemas.microsoft.com/office/drawing/2014/chart" uri="{C3380CC4-5D6E-409C-BE32-E72D297353CC}">
                <c16:uniqueId val="{00000002-FE4A-4F8E-AD52-256496D0E3C3}"/>
              </c:ext>
            </c:extLst>
          </c:dPt>
          <c:dPt>
            <c:idx val="2"/>
            <c:bubble3D val="0"/>
            <c:extLst>
              <c:ext xmlns:c16="http://schemas.microsoft.com/office/drawing/2014/chart" uri="{C3380CC4-5D6E-409C-BE32-E72D297353CC}">
                <c16:uniqueId val="{00000003-FE4A-4F8E-AD52-256496D0E3C3}"/>
              </c:ext>
            </c:extLst>
          </c:dPt>
          <c:dPt>
            <c:idx val="3"/>
            <c:bubble3D val="0"/>
            <c:extLst>
              <c:ext xmlns:c16="http://schemas.microsoft.com/office/drawing/2014/chart" uri="{C3380CC4-5D6E-409C-BE32-E72D297353CC}">
                <c16:uniqueId val="{00000004-FE4A-4F8E-AD52-256496D0E3C3}"/>
              </c:ext>
            </c:extLst>
          </c:dPt>
          <c:dPt>
            <c:idx val="4"/>
            <c:bubble3D val="0"/>
            <c:extLst>
              <c:ext xmlns:c16="http://schemas.microsoft.com/office/drawing/2014/chart" uri="{C3380CC4-5D6E-409C-BE32-E72D297353CC}">
                <c16:uniqueId val="{00000005-FE4A-4F8E-AD52-256496D0E3C3}"/>
              </c:ext>
            </c:extLst>
          </c:dPt>
          <c:dPt>
            <c:idx val="5"/>
            <c:bubble3D val="0"/>
            <c:extLst>
              <c:ext xmlns:c16="http://schemas.microsoft.com/office/drawing/2014/chart" uri="{C3380CC4-5D6E-409C-BE32-E72D297353CC}">
                <c16:uniqueId val="{00000006-FE4A-4F8E-AD52-256496D0E3C3}"/>
              </c:ext>
            </c:extLst>
          </c:dPt>
          <c:dPt>
            <c:idx val="6"/>
            <c:bubble3D val="0"/>
            <c:extLst>
              <c:ext xmlns:c16="http://schemas.microsoft.com/office/drawing/2014/chart" uri="{C3380CC4-5D6E-409C-BE32-E72D297353CC}">
                <c16:uniqueId val="{00000007-FE4A-4F8E-AD52-256496D0E3C3}"/>
              </c:ext>
            </c:extLst>
          </c:dPt>
          <c:dPt>
            <c:idx val="7"/>
            <c:bubble3D val="0"/>
            <c:extLst>
              <c:ext xmlns:c16="http://schemas.microsoft.com/office/drawing/2014/chart" uri="{C3380CC4-5D6E-409C-BE32-E72D297353CC}">
                <c16:uniqueId val="{00000008-FE4A-4F8E-AD52-256496D0E3C3}"/>
              </c:ext>
            </c:extLst>
          </c:dPt>
          <c:dPt>
            <c:idx val="8"/>
            <c:bubble3D val="0"/>
            <c:extLst>
              <c:ext xmlns:c16="http://schemas.microsoft.com/office/drawing/2014/chart" uri="{C3380CC4-5D6E-409C-BE32-E72D297353CC}">
                <c16:uniqueId val="{00000009-FE4A-4F8E-AD52-256496D0E3C3}"/>
              </c:ext>
            </c:extLst>
          </c:dPt>
          <c:dPt>
            <c:idx val="9"/>
            <c:bubble3D val="0"/>
            <c:extLst>
              <c:ext xmlns:c16="http://schemas.microsoft.com/office/drawing/2014/chart" uri="{C3380CC4-5D6E-409C-BE32-E72D297353CC}">
                <c16:uniqueId val="{0000000A-FE4A-4F8E-AD52-256496D0E3C3}"/>
              </c:ext>
            </c:extLst>
          </c:dPt>
          <c:dPt>
            <c:idx val="10"/>
            <c:bubble3D val="0"/>
            <c:extLst>
              <c:ext xmlns:c16="http://schemas.microsoft.com/office/drawing/2014/chart" uri="{C3380CC4-5D6E-409C-BE32-E72D297353CC}">
                <c16:uniqueId val="{0000000B-FE4A-4F8E-AD52-256496D0E3C3}"/>
              </c:ext>
            </c:extLst>
          </c:dPt>
          <c:dPt>
            <c:idx val="11"/>
            <c:bubble3D val="0"/>
            <c:extLst>
              <c:ext xmlns:c16="http://schemas.microsoft.com/office/drawing/2014/chart" uri="{C3380CC4-5D6E-409C-BE32-E72D297353CC}">
                <c16:uniqueId val="{0000000C-FE4A-4F8E-AD52-256496D0E3C3}"/>
              </c:ext>
            </c:extLst>
          </c:dPt>
          <c:dPt>
            <c:idx val="12"/>
            <c:bubble3D val="0"/>
            <c:extLst>
              <c:ext xmlns:c16="http://schemas.microsoft.com/office/drawing/2014/chart" uri="{C3380CC4-5D6E-409C-BE32-E72D297353CC}">
                <c16:uniqueId val="{0000000D-FE4A-4F8E-AD52-256496D0E3C3}"/>
              </c:ext>
            </c:extLst>
          </c:dPt>
          <c:dPt>
            <c:idx val="13"/>
            <c:bubble3D val="0"/>
            <c:extLst>
              <c:ext xmlns:c16="http://schemas.microsoft.com/office/drawing/2014/chart" uri="{C3380CC4-5D6E-409C-BE32-E72D297353CC}">
                <c16:uniqueId val="{0000000E-FE4A-4F8E-AD52-256496D0E3C3}"/>
              </c:ext>
            </c:extLst>
          </c:dPt>
          <c:dPt>
            <c:idx val="14"/>
            <c:bubble3D val="0"/>
            <c:extLst>
              <c:ext xmlns:c16="http://schemas.microsoft.com/office/drawing/2014/chart" uri="{C3380CC4-5D6E-409C-BE32-E72D297353CC}">
                <c16:uniqueId val="{0000000F-FE4A-4F8E-AD52-256496D0E3C3}"/>
              </c:ext>
            </c:extLst>
          </c:dPt>
          <c:dPt>
            <c:idx val="15"/>
            <c:bubble3D val="0"/>
            <c:extLst>
              <c:ext xmlns:c16="http://schemas.microsoft.com/office/drawing/2014/chart" uri="{C3380CC4-5D6E-409C-BE32-E72D297353CC}">
                <c16:uniqueId val="{00000010-FE4A-4F8E-AD52-256496D0E3C3}"/>
              </c:ext>
            </c:extLst>
          </c:dPt>
          <c:dPt>
            <c:idx val="16"/>
            <c:bubble3D val="0"/>
            <c:extLst>
              <c:ext xmlns:c16="http://schemas.microsoft.com/office/drawing/2014/chart" uri="{C3380CC4-5D6E-409C-BE32-E72D297353CC}">
                <c16:uniqueId val="{00000011-FE4A-4F8E-AD52-256496D0E3C3}"/>
              </c:ext>
            </c:extLst>
          </c:dPt>
          <c:dPt>
            <c:idx val="17"/>
            <c:bubble3D val="0"/>
            <c:extLst>
              <c:ext xmlns:c16="http://schemas.microsoft.com/office/drawing/2014/chart" uri="{C3380CC4-5D6E-409C-BE32-E72D297353CC}">
                <c16:uniqueId val="{00000012-FE4A-4F8E-AD52-256496D0E3C3}"/>
              </c:ext>
            </c:extLst>
          </c:dPt>
          <c:dPt>
            <c:idx val="18"/>
            <c:bubble3D val="0"/>
            <c:extLst>
              <c:ext xmlns:c16="http://schemas.microsoft.com/office/drawing/2014/chart" uri="{C3380CC4-5D6E-409C-BE32-E72D297353CC}">
                <c16:uniqueId val="{00000013-FE4A-4F8E-AD52-256496D0E3C3}"/>
              </c:ext>
            </c:extLst>
          </c:dPt>
          <c:cat>
            <c:strRef>
              <c:f>Sheet1!$A$2:$A$3</c:f>
              <c:strCache>
                <c:ptCount val="1"/>
                <c:pt idx="0">
                  <c:v>キトー</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14-FE4A-4F8E-AD52-256496D0E3C3}"/>
            </c:ext>
          </c:extLst>
        </c:ser>
        <c:dLbls>
          <c:showLegendKey val="0"/>
          <c:showVal val="0"/>
          <c:showCatName val="0"/>
          <c:showSerName val="0"/>
          <c:showPercent val="0"/>
          <c:showBubbleSize val="0"/>
          <c:showLeaderLines val="1"/>
        </c:dLbls>
      </c:pie3DChart>
      <c:spPr>
        <a:noFill/>
        <a:ln w="25342">
          <a:noFill/>
        </a:ln>
      </c:spPr>
    </c:plotArea>
    <c:plotVisOnly val="1"/>
    <c:dispBlanksAs val="gap"/>
    <c:showDLblsOverMax val="0"/>
  </c:chart>
  <c:spPr>
    <a:ln>
      <a:noFill/>
    </a:ln>
  </c:spPr>
  <c:txPr>
    <a:bodyPr/>
    <a:lstStyle/>
    <a:p>
      <a:pPr>
        <a:defRPr sz="1796"/>
      </a:pPr>
      <a:endParaRPr lang="ja-JP"/>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0"/>
    </c:view3D>
    <c:floor>
      <c:thickness val="0"/>
    </c:floor>
    <c:sideWall>
      <c:thickness val="0"/>
    </c:sideWall>
    <c:backWall>
      <c:thickness val="0"/>
    </c:backWall>
    <c:plotArea>
      <c:layout>
        <c:manualLayout>
          <c:layoutTarget val="inner"/>
          <c:xMode val="edge"/>
          <c:yMode val="edge"/>
          <c:x val="3.6494941659580657E-2"/>
          <c:y val="8.6910148937001677E-2"/>
          <c:w val="0.92182767675156785"/>
          <c:h val="0.88378965511647867"/>
        </c:manualLayout>
      </c:layout>
      <c:pie3DChart>
        <c:varyColors val="1"/>
        <c:ser>
          <c:idx val="0"/>
          <c:order val="0"/>
          <c:tx>
            <c:strRef>
              <c:f>Sheet1!$B$1</c:f>
              <c:strCache>
                <c:ptCount val="1"/>
                <c:pt idx="0">
                  <c:v>列1</c:v>
                </c:pt>
              </c:strCache>
            </c:strRef>
          </c:tx>
          <c:spPr>
            <a:solidFill>
              <a:schemeClr val="bg1">
                <a:lumMod val="75000"/>
              </a:schemeClr>
            </a:solidFill>
          </c:spPr>
          <c:dPt>
            <c:idx val="0"/>
            <c:bubble3D val="0"/>
            <c:explosion val="1"/>
            <c:spPr>
              <a:solidFill>
                <a:schemeClr val="accent1"/>
              </a:solidFill>
              <a:ln w="25232">
                <a:solidFill>
                  <a:schemeClr val="lt1"/>
                </a:solidFill>
              </a:ln>
              <a:effectLst/>
              <a:sp3d contourW="25400">
                <a:contourClr>
                  <a:schemeClr val="lt1"/>
                </a:contourClr>
              </a:sp3d>
            </c:spPr>
            <c:extLst>
              <c:ext xmlns:c16="http://schemas.microsoft.com/office/drawing/2014/chart" uri="{C3380CC4-5D6E-409C-BE32-E72D297353CC}">
                <c16:uniqueId val="{00000001-50BC-4337-B885-DF0012B079E8}"/>
              </c:ext>
            </c:extLst>
          </c:dPt>
          <c:dPt>
            <c:idx val="1"/>
            <c:bubble3D val="0"/>
            <c:spPr>
              <a:solidFill>
                <a:schemeClr val="bg1">
                  <a:lumMod val="75000"/>
                </a:schemeClr>
              </a:solidFill>
              <a:ln w="25232">
                <a:solidFill>
                  <a:schemeClr val="lt1"/>
                </a:solidFill>
              </a:ln>
              <a:effectLst/>
              <a:sp3d contourW="25400">
                <a:contourClr>
                  <a:schemeClr val="lt1"/>
                </a:contourClr>
              </a:sp3d>
            </c:spPr>
            <c:extLst>
              <c:ext xmlns:c16="http://schemas.microsoft.com/office/drawing/2014/chart" uri="{C3380CC4-5D6E-409C-BE32-E72D297353CC}">
                <c16:uniqueId val="{00000003-50BC-4337-B885-DF0012B079E8}"/>
              </c:ext>
            </c:extLst>
          </c:dPt>
          <c:dPt>
            <c:idx val="2"/>
            <c:bubble3D val="0"/>
            <c:spPr>
              <a:solidFill>
                <a:schemeClr val="bg1">
                  <a:lumMod val="75000"/>
                </a:schemeClr>
              </a:solidFill>
              <a:ln w="25232">
                <a:solidFill>
                  <a:schemeClr val="lt1"/>
                </a:solidFill>
              </a:ln>
              <a:effectLst/>
              <a:sp3d contourW="25400">
                <a:contourClr>
                  <a:schemeClr val="lt1"/>
                </a:contourClr>
              </a:sp3d>
            </c:spPr>
            <c:extLst>
              <c:ext xmlns:c16="http://schemas.microsoft.com/office/drawing/2014/chart" uri="{C3380CC4-5D6E-409C-BE32-E72D297353CC}">
                <c16:uniqueId val="{00000005-50BC-4337-B885-DF0012B079E8}"/>
              </c:ext>
            </c:extLst>
          </c:dPt>
          <c:dPt>
            <c:idx val="3"/>
            <c:bubble3D val="0"/>
            <c:spPr>
              <a:solidFill>
                <a:schemeClr val="bg1">
                  <a:lumMod val="75000"/>
                </a:schemeClr>
              </a:solidFill>
              <a:ln w="25232">
                <a:solidFill>
                  <a:schemeClr val="lt1"/>
                </a:solidFill>
              </a:ln>
              <a:effectLst/>
              <a:sp3d contourW="25400">
                <a:contourClr>
                  <a:schemeClr val="lt1"/>
                </a:contourClr>
              </a:sp3d>
            </c:spPr>
            <c:extLst>
              <c:ext xmlns:c16="http://schemas.microsoft.com/office/drawing/2014/chart" uri="{C3380CC4-5D6E-409C-BE32-E72D297353CC}">
                <c16:uniqueId val="{00000007-50BC-4337-B885-DF0012B079E8}"/>
              </c:ext>
            </c:extLst>
          </c:dPt>
          <c:dPt>
            <c:idx val="4"/>
            <c:bubble3D val="0"/>
            <c:spPr>
              <a:solidFill>
                <a:schemeClr val="bg1">
                  <a:lumMod val="75000"/>
                </a:schemeClr>
              </a:solidFill>
              <a:ln w="25232">
                <a:solidFill>
                  <a:schemeClr val="lt1"/>
                </a:solidFill>
              </a:ln>
              <a:effectLst/>
              <a:sp3d contourW="25400">
                <a:contourClr>
                  <a:schemeClr val="lt1"/>
                </a:contourClr>
              </a:sp3d>
            </c:spPr>
            <c:extLst>
              <c:ext xmlns:c16="http://schemas.microsoft.com/office/drawing/2014/chart" uri="{C3380CC4-5D6E-409C-BE32-E72D297353CC}">
                <c16:uniqueId val="{00000009-50BC-4337-B885-DF0012B079E8}"/>
              </c:ext>
            </c:extLst>
          </c:dPt>
          <c:dPt>
            <c:idx val="5"/>
            <c:bubble3D val="0"/>
            <c:spPr>
              <a:solidFill>
                <a:schemeClr val="bg1">
                  <a:lumMod val="75000"/>
                </a:schemeClr>
              </a:solidFill>
              <a:ln w="25232">
                <a:solidFill>
                  <a:schemeClr val="lt1"/>
                </a:solidFill>
              </a:ln>
              <a:effectLst/>
              <a:sp3d contourW="25400">
                <a:contourClr>
                  <a:schemeClr val="lt1"/>
                </a:contourClr>
              </a:sp3d>
            </c:spPr>
            <c:extLst>
              <c:ext xmlns:c16="http://schemas.microsoft.com/office/drawing/2014/chart" uri="{C3380CC4-5D6E-409C-BE32-E72D297353CC}">
                <c16:uniqueId val="{0000000B-50BC-4337-B885-DF0012B079E8}"/>
              </c:ext>
            </c:extLst>
          </c:dPt>
          <c:dPt>
            <c:idx val="6"/>
            <c:bubble3D val="0"/>
            <c:spPr>
              <a:solidFill>
                <a:schemeClr val="bg1">
                  <a:lumMod val="75000"/>
                </a:schemeClr>
              </a:solidFill>
              <a:ln w="25232">
                <a:solidFill>
                  <a:schemeClr val="lt1"/>
                </a:solidFill>
              </a:ln>
              <a:effectLst/>
              <a:sp3d contourW="25400">
                <a:contourClr>
                  <a:schemeClr val="lt1"/>
                </a:contourClr>
              </a:sp3d>
            </c:spPr>
            <c:extLst>
              <c:ext xmlns:c16="http://schemas.microsoft.com/office/drawing/2014/chart" uri="{C3380CC4-5D6E-409C-BE32-E72D297353CC}">
                <c16:uniqueId val="{0000000D-50BC-4337-B885-DF0012B079E8}"/>
              </c:ext>
            </c:extLst>
          </c:dPt>
          <c:dPt>
            <c:idx val="7"/>
            <c:bubble3D val="0"/>
            <c:spPr>
              <a:solidFill>
                <a:schemeClr val="bg1">
                  <a:lumMod val="75000"/>
                </a:schemeClr>
              </a:solidFill>
              <a:ln w="25232">
                <a:solidFill>
                  <a:schemeClr val="lt1"/>
                </a:solidFill>
              </a:ln>
              <a:effectLst/>
              <a:sp3d contourW="25400">
                <a:contourClr>
                  <a:schemeClr val="lt1"/>
                </a:contourClr>
              </a:sp3d>
            </c:spPr>
            <c:extLst>
              <c:ext xmlns:c16="http://schemas.microsoft.com/office/drawing/2014/chart" uri="{C3380CC4-5D6E-409C-BE32-E72D297353CC}">
                <c16:uniqueId val="{0000000F-50BC-4337-B885-DF0012B079E8}"/>
              </c:ext>
            </c:extLst>
          </c:dPt>
          <c:dPt>
            <c:idx val="8"/>
            <c:bubble3D val="0"/>
            <c:spPr>
              <a:solidFill>
                <a:schemeClr val="bg1">
                  <a:lumMod val="75000"/>
                </a:schemeClr>
              </a:solidFill>
              <a:ln w="25232">
                <a:solidFill>
                  <a:schemeClr val="lt1"/>
                </a:solidFill>
              </a:ln>
              <a:effectLst/>
              <a:sp3d contourW="25400">
                <a:contourClr>
                  <a:schemeClr val="lt1"/>
                </a:contourClr>
              </a:sp3d>
            </c:spPr>
            <c:extLst>
              <c:ext xmlns:c16="http://schemas.microsoft.com/office/drawing/2014/chart" uri="{C3380CC4-5D6E-409C-BE32-E72D297353CC}">
                <c16:uniqueId val="{00000011-50BC-4337-B885-DF0012B079E8}"/>
              </c:ext>
            </c:extLst>
          </c:dPt>
          <c:dPt>
            <c:idx val="9"/>
            <c:bubble3D val="0"/>
            <c:extLst>
              <c:ext xmlns:c16="http://schemas.microsoft.com/office/drawing/2014/chart" uri="{C3380CC4-5D6E-409C-BE32-E72D297353CC}">
                <c16:uniqueId val="{00000012-50BC-4337-B885-DF0012B079E8}"/>
              </c:ext>
            </c:extLst>
          </c:dPt>
          <c:dPt>
            <c:idx val="10"/>
            <c:bubble3D val="0"/>
            <c:extLst>
              <c:ext xmlns:c16="http://schemas.microsoft.com/office/drawing/2014/chart" uri="{C3380CC4-5D6E-409C-BE32-E72D297353CC}">
                <c16:uniqueId val="{00000013-50BC-4337-B885-DF0012B079E8}"/>
              </c:ext>
            </c:extLst>
          </c:dPt>
          <c:dPt>
            <c:idx val="11"/>
            <c:bubble3D val="0"/>
            <c:extLst>
              <c:ext xmlns:c16="http://schemas.microsoft.com/office/drawing/2014/chart" uri="{C3380CC4-5D6E-409C-BE32-E72D297353CC}">
                <c16:uniqueId val="{00000014-50BC-4337-B885-DF0012B079E8}"/>
              </c:ext>
            </c:extLst>
          </c:dPt>
          <c:dPt>
            <c:idx val="12"/>
            <c:bubble3D val="0"/>
            <c:extLst>
              <c:ext xmlns:c16="http://schemas.microsoft.com/office/drawing/2014/chart" uri="{C3380CC4-5D6E-409C-BE32-E72D297353CC}">
                <c16:uniqueId val="{00000015-50BC-4337-B885-DF0012B079E8}"/>
              </c:ext>
            </c:extLst>
          </c:dPt>
          <c:dPt>
            <c:idx val="13"/>
            <c:bubble3D val="0"/>
            <c:extLst>
              <c:ext xmlns:c16="http://schemas.microsoft.com/office/drawing/2014/chart" uri="{C3380CC4-5D6E-409C-BE32-E72D297353CC}">
                <c16:uniqueId val="{00000016-50BC-4337-B885-DF0012B079E8}"/>
              </c:ext>
            </c:extLst>
          </c:dPt>
          <c:cat>
            <c:strRef>
              <c:f>Sheet1!$A$2:$A$3</c:f>
              <c:strCache>
                <c:ptCount val="1"/>
                <c:pt idx="0">
                  <c:v>キトー</c:v>
                </c:pt>
              </c:strCache>
            </c:strRef>
          </c:cat>
          <c:val>
            <c:numRef>
              <c:f>Sheet1!$B$2:$B$3</c:f>
              <c:numCache>
                <c:formatCode>General</c:formatCode>
                <c:ptCount val="2"/>
                <c:pt idx="0">
                  <c:v>40</c:v>
                </c:pt>
                <c:pt idx="1">
                  <c:v>60</c:v>
                </c:pt>
              </c:numCache>
            </c:numRef>
          </c:val>
          <c:extLst>
            <c:ext xmlns:c16="http://schemas.microsoft.com/office/drawing/2014/chart" uri="{C3380CC4-5D6E-409C-BE32-E72D297353CC}">
              <c16:uniqueId val="{00000017-50BC-4337-B885-DF0012B079E8}"/>
            </c:ext>
          </c:extLst>
        </c:ser>
        <c:dLbls>
          <c:showLegendKey val="0"/>
          <c:showVal val="0"/>
          <c:showCatName val="0"/>
          <c:showSerName val="0"/>
          <c:showPercent val="0"/>
          <c:showBubbleSize val="0"/>
          <c:showLeaderLines val="1"/>
        </c:dLbls>
      </c:pie3DChart>
      <c:spPr>
        <a:noFill/>
        <a:ln w="25368">
          <a:noFill/>
        </a:ln>
      </c:spPr>
    </c:plotArea>
    <c:plotVisOnly val="1"/>
    <c:dispBlanksAs val="gap"/>
    <c:showDLblsOverMax val="0"/>
  </c:chart>
  <c:spPr>
    <a:noFill/>
    <a:ln>
      <a:noFill/>
    </a:ln>
  </c:spPr>
  <c:txPr>
    <a:bodyPr/>
    <a:lstStyle/>
    <a:p>
      <a:pPr>
        <a:defRPr/>
      </a:pPr>
      <a:endParaRPr lang="ja-JP"/>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266E9B0-EFD0-6C5A-0FF8-4435E6712B3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431B985-FBD5-B288-4DF8-2DC2B67708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24F8CAC-6777-42E3-81CE-AE17E1E0DDA8}" type="datetimeFigureOut">
              <a:rPr lang="en-US" smtClean="0"/>
              <a:t>7/17/2026</a:t>
            </a:fld>
            <a:endParaRPr lang="en-US"/>
          </a:p>
        </p:txBody>
      </p:sp>
      <p:sp>
        <p:nvSpPr>
          <p:cNvPr id="4" name="Footer Placeholder 3">
            <a:extLst>
              <a:ext uri="{FF2B5EF4-FFF2-40B4-BE49-F238E27FC236}">
                <a16:creationId xmlns:a16="http://schemas.microsoft.com/office/drawing/2014/main" id="{27C62B6B-5C36-F1CC-18CC-0FA86859D24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C839B2C-4C68-8D6F-0A1E-F40BBB99B02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CEB55F-EA98-40A9-9B99-11233B78550B}" type="slidenum">
              <a:rPr lang="en-US" smtClean="0"/>
              <a:t>‹#›</a:t>
            </a:fld>
            <a:endParaRPr lang="en-US"/>
          </a:p>
        </p:txBody>
      </p:sp>
    </p:spTree>
    <p:extLst>
      <p:ext uri="{BB962C8B-B14F-4D97-AF65-F5344CB8AC3E}">
        <p14:creationId xmlns:p14="http://schemas.microsoft.com/office/powerpoint/2010/main" val="7148543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3307AFC0-435C-839C-3E97-2C8F50F66C8E}"/>
              </a:ext>
            </a:extLst>
          </p:cNvPr>
          <p:cNvSpPr>
            <a:spLocks noGrp="1"/>
          </p:cNvSpPr>
          <p:nvPr>
            <p:ph type="body" sz="quarter" idx="3"/>
          </p:nvPr>
        </p:nvSpPr>
        <p:spPr>
          <a:xfrm>
            <a:off x="378637" y="4008475"/>
            <a:ext cx="6100725" cy="455073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5658B43-66F9-9DE0-55E8-6A044B2B5788}"/>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DFCB02-F76D-48FF-8E33-0C76A08D919E}" type="slidenum">
              <a:rPr lang="en-US" smtClean="0"/>
              <a:t>‹#›</a:t>
            </a:fld>
            <a:endParaRPr lang="en-US"/>
          </a:p>
        </p:txBody>
      </p:sp>
      <p:sp>
        <p:nvSpPr>
          <p:cNvPr id="5" name="Slide Image Placeholder 4">
            <a:extLst>
              <a:ext uri="{FF2B5EF4-FFF2-40B4-BE49-F238E27FC236}">
                <a16:creationId xmlns:a16="http://schemas.microsoft.com/office/drawing/2014/main" id="{077749F2-AD83-D4DF-C373-52E18B91D169}"/>
              </a:ext>
            </a:extLst>
          </p:cNvPr>
          <p:cNvSpPr>
            <a:spLocks noGrp="1" noRot="1" noChangeAspect="1"/>
          </p:cNvSpPr>
          <p:nvPr>
            <p:ph type="sldImg" idx="2"/>
          </p:nvPr>
        </p:nvSpPr>
        <p:spPr>
          <a:xfrm>
            <a:off x="378637" y="361507"/>
            <a:ext cx="6100725" cy="3431658"/>
          </a:xfrm>
          <a:prstGeom prst="rect">
            <a:avLst/>
          </a:prstGeom>
          <a:noFill/>
          <a:ln w="12700">
            <a:solidFill>
              <a:prstClr val="black"/>
            </a:solidFill>
          </a:ln>
        </p:spPr>
        <p:txBody>
          <a:bodyPr vert="horz" lIns="91440" tIns="45720" rIns="91440" bIns="45720" rtlCol="0" anchor="ctr"/>
          <a:lstStyle/>
          <a:p>
            <a:endParaRPr lang="en-US"/>
          </a:p>
        </p:txBody>
      </p:sp>
    </p:spTree>
  </p:cSld>
  <p:clrMap bg1="lt1" tx1="dk1" bg2="lt2" tx2="dk2" accent1="accent1" accent2="accent2" accent3="accent3" accent4="accent4" accent5="accent5" accent6="accent6" hlink="hlink" folHlink="folHlink"/>
  <p:notesStyle>
    <a:lvl1pPr marL="0" algn="l" defTabSz="1219140" rtl="0" eaLnBrk="1" latinLnBrk="0" hangingPunct="1">
      <a:defRPr sz="1600" kern="1200">
        <a:solidFill>
          <a:schemeClr val="tx1"/>
        </a:solidFill>
        <a:latin typeface="+mn-lt"/>
        <a:ea typeface="+mn-ea"/>
        <a:cs typeface="+mn-cs"/>
      </a:defRPr>
    </a:lvl1pPr>
    <a:lvl2pPr marL="609570" algn="l" defTabSz="1219140" rtl="0" eaLnBrk="1" latinLnBrk="0" hangingPunct="1">
      <a:defRPr sz="1600" kern="1200">
        <a:solidFill>
          <a:schemeClr val="tx1"/>
        </a:solidFill>
        <a:latin typeface="+mn-lt"/>
        <a:ea typeface="+mn-ea"/>
        <a:cs typeface="+mn-cs"/>
      </a:defRPr>
    </a:lvl2pPr>
    <a:lvl3pPr marL="1219140" algn="l" defTabSz="1219140" rtl="0" eaLnBrk="1" latinLnBrk="0" hangingPunct="1">
      <a:defRPr sz="1600" kern="1200">
        <a:solidFill>
          <a:schemeClr val="tx1"/>
        </a:solidFill>
        <a:latin typeface="+mn-lt"/>
        <a:ea typeface="+mn-ea"/>
        <a:cs typeface="+mn-cs"/>
      </a:defRPr>
    </a:lvl3pPr>
    <a:lvl4pPr marL="1828709" algn="l" defTabSz="1219140" rtl="0" eaLnBrk="1" latinLnBrk="0" hangingPunct="1">
      <a:defRPr sz="1600" kern="1200">
        <a:solidFill>
          <a:schemeClr val="tx1"/>
        </a:solidFill>
        <a:latin typeface="+mn-lt"/>
        <a:ea typeface="+mn-ea"/>
        <a:cs typeface="+mn-cs"/>
      </a:defRPr>
    </a:lvl4pPr>
    <a:lvl5pPr marL="2438278" algn="l" defTabSz="1219140" rtl="0" eaLnBrk="1" latinLnBrk="0" hangingPunct="1">
      <a:defRPr sz="1600" kern="1200">
        <a:solidFill>
          <a:schemeClr val="tx1"/>
        </a:solidFill>
        <a:latin typeface="+mn-lt"/>
        <a:ea typeface="+mn-ea"/>
        <a:cs typeface="+mn-cs"/>
      </a:defRPr>
    </a:lvl5pPr>
    <a:lvl6pPr marL="3047848" algn="l" defTabSz="1219140" rtl="0" eaLnBrk="1" latinLnBrk="0" hangingPunct="1">
      <a:defRPr sz="1600" kern="1200">
        <a:solidFill>
          <a:schemeClr val="tx1"/>
        </a:solidFill>
        <a:latin typeface="+mn-lt"/>
        <a:ea typeface="+mn-ea"/>
        <a:cs typeface="+mn-cs"/>
      </a:defRPr>
    </a:lvl6pPr>
    <a:lvl7pPr marL="3657418" algn="l" defTabSz="1219140" rtl="0" eaLnBrk="1" latinLnBrk="0" hangingPunct="1">
      <a:defRPr sz="1600" kern="1200">
        <a:solidFill>
          <a:schemeClr val="tx1"/>
        </a:solidFill>
        <a:latin typeface="+mn-lt"/>
        <a:ea typeface="+mn-ea"/>
        <a:cs typeface="+mn-cs"/>
      </a:defRPr>
    </a:lvl7pPr>
    <a:lvl8pPr marL="4266987" algn="l" defTabSz="1219140" rtl="0" eaLnBrk="1" latinLnBrk="0" hangingPunct="1">
      <a:defRPr sz="1600" kern="1200">
        <a:solidFill>
          <a:schemeClr val="tx1"/>
        </a:solidFill>
        <a:latin typeface="+mn-lt"/>
        <a:ea typeface="+mn-ea"/>
        <a:cs typeface="+mn-cs"/>
      </a:defRPr>
    </a:lvl8pPr>
    <a:lvl9pPr marL="4876557" algn="l" defTabSz="121914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264060" y="4617810"/>
            <a:ext cx="6217560" cy="4525920"/>
          </a:xfrm>
          <a:prstGeom prst="rect">
            <a:avLst/>
          </a:prstGeom>
        </p:spPr>
        <p:txBody>
          <a:bodyPr/>
          <a:lstStyle/>
          <a:p>
            <a:endParaRPr lang="en-US"/>
          </a:p>
        </p:txBody>
      </p:sp>
      <p:sp>
        <p:nvSpPr>
          <p:cNvPr id="4" name="Slide Number Placeholder 3"/>
          <p:cNvSpPr>
            <a:spLocks noGrp="1"/>
          </p:cNvSpPr>
          <p:nvPr>
            <p:ph type="sldNum" idx="9"/>
          </p:nvPr>
        </p:nvSpPr>
        <p:spPr>
          <a:xfrm>
            <a:off x="4399200" y="9555480"/>
            <a:ext cx="3372840" cy="502560"/>
          </a:xfrm>
          <a:prstGeom prst="rect">
            <a:avLst/>
          </a:prstGeom>
        </p:spPr>
        <p:txBody>
          <a:bodyPr/>
          <a:lstStyle/>
          <a:p>
            <a:pPr indent="0" algn="r">
              <a:buNone/>
            </a:pPr>
            <a:fld id="{C4E34496-B935-4E71-9F5A-AC030DB80584}" type="slidenum">
              <a:rPr lang="en-US" sz="1400" b="0" strike="noStrike" spc="-1" smtClean="0">
                <a:solidFill>
                  <a:srgbClr val="000000"/>
                </a:solidFill>
                <a:latin typeface="Calibri"/>
              </a:rPr>
              <a:t>1</a:t>
            </a:fld>
            <a:endParaRPr lang="en-US" sz="1400" b="0" strike="noStrike" spc="-1">
              <a:solidFill>
                <a:srgbClr val="000000"/>
              </a:solidFill>
              <a:latin typeface="Calibri"/>
            </a:endParaRPr>
          </a:p>
        </p:txBody>
      </p:sp>
      <p:sp>
        <p:nvSpPr>
          <p:cNvPr id="2" name="Slide Image Placeholder 1"/>
          <p:cNvSpPr>
            <a:spLocks noGrp="1" noRot="1" noChangeAspect="1"/>
          </p:cNvSpPr>
          <p:nvPr>
            <p:ph type="sldImg"/>
          </p:nvPr>
        </p:nvSpPr>
        <p:spPr>
          <a:xfrm>
            <a:off x="76200" y="658813"/>
            <a:ext cx="6704013" cy="3771900"/>
          </a:xfrm>
          <a:prstGeom prst="rect">
            <a:avLst/>
          </a:prstGeom>
        </p:spPr>
      </p:sp>
    </p:spTree>
    <p:extLst>
      <p:ext uri="{BB962C8B-B14F-4D97-AF65-F5344CB8AC3E}">
        <p14:creationId xmlns:p14="http://schemas.microsoft.com/office/powerpoint/2010/main" val="30056533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0CCF0-6751-88C4-FCA8-766F1827DD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DB7D71-2CC3-0867-3E4D-9BEFED70AAB5}"/>
              </a:ext>
            </a:extLst>
          </p:cNvPr>
          <p:cNvSpPr>
            <a:spLocks noGrp="1" noRot="1" noChangeAspect="1"/>
          </p:cNvSpPr>
          <p:nvPr>
            <p:ph type="sldImg"/>
          </p:nvPr>
        </p:nvSpPr>
        <p:spPr>
          <a:xfrm>
            <a:off x="379413" y="361950"/>
            <a:ext cx="6099175" cy="3430588"/>
          </a:xfrm>
        </p:spPr>
      </p:sp>
      <p:sp>
        <p:nvSpPr>
          <p:cNvPr id="3" name="Notes Placeholder 2">
            <a:extLst>
              <a:ext uri="{FF2B5EF4-FFF2-40B4-BE49-F238E27FC236}">
                <a16:creationId xmlns:a16="http://schemas.microsoft.com/office/drawing/2014/main" id="{71FFD405-30C0-9034-7E4E-27110B92B5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EA4EBE-F5EE-A3C3-5EAB-19BA77BEDAC1}"/>
              </a:ext>
            </a:extLst>
          </p:cNvPr>
          <p:cNvSpPr>
            <a:spLocks noGrp="1"/>
          </p:cNvSpPr>
          <p:nvPr>
            <p:ph type="sldNum" sz="quarter" idx="5"/>
          </p:nvPr>
        </p:nvSpPr>
        <p:spPr/>
        <p:txBody>
          <a:bodyPr/>
          <a:lstStyle/>
          <a:p>
            <a:fld id="{4755FC6F-BA52-7C40-9FA9-ED06D99B36B6}" type="slidenum">
              <a:rPr lang="en-US" smtClean="0"/>
              <a:t>17</a:t>
            </a:fld>
            <a:endParaRPr lang="en-US" dirty="0"/>
          </a:p>
        </p:txBody>
      </p:sp>
    </p:spTree>
    <p:extLst>
      <p:ext uri="{BB962C8B-B14F-4D97-AF65-F5344CB8AC3E}">
        <p14:creationId xmlns:p14="http://schemas.microsoft.com/office/powerpoint/2010/main" val="2993904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361950"/>
            <a:ext cx="6099175" cy="34305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55FC6F-BA52-7C40-9FA9-ED06D99B36B6}" type="slidenum">
              <a:rPr lang="en-US" smtClean="0"/>
              <a:t>18</a:t>
            </a:fld>
            <a:endParaRPr lang="en-US" dirty="0"/>
          </a:p>
        </p:txBody>
      </p:sp>
    </p:spTree>
    <p:extLst>
      <p:ext uri="{BB962C8B-B14F-4D97-AF65-F5344CB8AC3E}">
        <p14:creationId xmlns:p14="http://schemas.microsoft.com/office/powerpoint/2010/main" val="3995134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A558E-315D-91EE-1331-461A9BED71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EA5F95-592C-504C-8F3E-5BEF58B7BD32}"/>
              </a:ext>
            </a:extLst>
          </p:cNvPr>
          <p:cNvSpPr>
            <a:spLocks noGrp="1" noRot="1" noChangeAspect="1"/>
          </p:cNvSpPr>
          <p:nvPr>
            <p:ph type="sldImg"/>
          </p:nvPr>
        </p:nvSpPr>
        <p:spPr>
          <a:xfrm>
            <a:off x="379413" y="361950"/>
            <a:ext cx="6099175" cy="3430588"/>
          </a:xfrm>
        </p:spPr>
      </p:sp>
      <p:sp>
        <p:nvSpPr>
          <p:cNvPr id="3" name="Notes Placeholder 2">
            <a:extLst>
              <a:ext uri="{FF2B5EF4-FFF2-40B4-BE49-F238E27FC236}">
                <a16:creationId xmlns:a16="http://schemas.microsoft.com/office/drawing/2014/main" id="{9621B0A1-E24F-7DEB-8B3F-4E9B8E5C77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8F0903-557E-2497-CBC0-EDFF59A1560E}"/>
              </a:ext>
            </a:extLst>
          </p:cNvPr>
          <p:cNvSpPr>
            <a:spLocks noGrp="1"/>
          </p:cNvSpPr>
          <p:nvPr>
            <p:ph type="sldNum" sz="quarter" idx="5"/>
          </p:nvPr>
        </p:nvSpPr>
        <p:spPr/>
        <p:txBody>
          <a:bodyPr/>
          <a:lstStyle/>
          <a:p>
            <a:fld id="{4755FC6F-BA52-7C40-9FA9-ED06D99B36B6}" type="slidenum">
              <a:rPr lang="en-US" smtClean="0"/>
              <a:t>19</a:t>
            </a:fld>
            <a:endParaRPr lang="en-US" dirty="0"/>
          </a:p>
        </p:txBody>
      </p:sp>
    </p:spTree>
    <p:extLst>
      <p:ext uri="{BB962C8B-B14F-4D97-AF65-F5344CB8AC3E}">
        <p14:creationId xmlns:p14="http://schemas.microsoft.com/office/powerpoint/2010/main" val="20320091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361950"/>
            <a:ext cx="6099175" cy="34305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55FC6F-BA52-7C40-9FA9-ED06D99B36B6}" type="slidenum">
              <a:rPr lang="en-US" smtClean="0"/>
              <a:t>20</a:t>
            </a:fld>
            <a:endParaRPr lang="en-US" dirty="0"/>
          </a:p>
        </p:txBody>
      </p:sp>
    </p:spTree>
    <p:extLst>
      <p:ext uri="{BB962C8B-B14F-4D97-AF65-F5344CB8AC3E}">
        <p14:creationId xmlns:p14="http://schemas.microsoft.com/office/powerpoint/2010/main" val="2338383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361950"/>
            <a:ext cx="6099175" cy="34305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55FC6F-BA52-7C40-9FA9-ED06D99B36B6}" type="slidenum">
              <a:rPr lang="en-US" smtClean="0"/>
              <a:t>21</a:t>
            </a:fld>
            <a:endParaRPr lang="en-US" dirty="0"/>
          </a:p>
        </p:txBody>
      </p:sp>
    </p:spTree>
    <p:extLst>
      <p:ext uri="{BB962C8B-B14F-4D97-AF65-F5344CB8AC3E}">
        <p14:creationId xmlns:p14="http://schemas.microsoft.com/office/powerpoint/2010/main" val="26278386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 y="211138"/>
            <a:ext cx="6704013" cy="3771900"/>
          </a:xfrm>
          <a:prstGeom prst="rect">
            <a:avLst/>
          </a:prstGeom>
        </p:spPr>
      </p:sp>
      <p:sp>
        <p:nvSpPr>
          <p:cNvPr id="3" name="Notes Placeholder 2"/>
          <p:cNvSpPr>
            <a:spLocks noGrp="1"/>
          </p:cNvSpPr>
          <p:nvPr>
            <p:ph type="body" idx="1"/>
          </p:nvPr>
        </p:nvSpPr>
        <p:spPr>
          <a:xfrm>
            <a:off x="264060" y="4617810"/>
            <a:ext cx="6217560" cy="4525920"/>
          </a:xfrm>
          <a:prstGeom prst="rect">
            <a:avLst/>
          </a:prstGeom>
        </p:spPr>
        <p:txBody>
          <a:bodyPr/>
          <a:lstStyle/>
          <a:p>
            <a:endParaRPr lang="en-US"/>
          </a:p>
        </p:txBody>
      </p:sp>
      <p:sp>
        <p:nvSpPr>
          <p:cNvPr id="4" name="Slide Number Placeholder 3"/>
          <p:cNvSpPr>
            <a:spLocks noGrp="1"/>
          </p:cNvSpPr>
          <p:nvPr>
            <p:ph type="sldNum" idx="9"/>
          </p:nvPr>
        </p:nvSpPr>
        <p:spPr>
          <a:xfrm>
            <a:off x="4399200" y="9555480"/>
            <a:ext cx="3372840" cy="502560"/>
          </a:xfrm>
          <a:prstGeom prst="rect">
            <a:avLst/>
          </a:prstGeom>
        </p:spPr>
        <p:txBody>
          <a:bodyPr/>
          <a:lstStyle/>
          <a:p>
            <a:pPr indent="0" algn="r">
              <a:buNone/>
            </a:pPr>
            <a:fld id="{C4E34496-B935-4E71-9F5A-AC030DB80584}" type="slidenum">
              <a:rPr lang="en-US" sz="1400" b="0" strike="noStrike" spc="-1" smtClean="0">
                <a:solidFill>
                  <a:srgbClr val="000000"/>
                </a:solidFill>
                <a:latin typeface="Calibri"/>
              </a:rPr>
              <a:t>22</a:t>
            </a:fld>
            <a:endParaRPr lang="en-US" sz="1400" b="0" strike="noStrike" spc="-1">
              <a:solidFill>
                <a:srgbClr val="000000"/>
              </a:solidFill>
              <a:latin typeface="Calibri"/>
            </a:endParaRPr>
          </a:p>
        </p:txBody>
      </p:sp>
    </p:spTree>
    <p:extLst>
      <p:ext uri="{BB962C8B-B14F-4D97-AF65-F5344CB8AC3E}">
        <p14:creationId xmlns:p14="http://schemas.microsoft.com/office/powerpoint/2010/main" val="1769531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361950"/>
            <a:ext cx="6099175" cy="34305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55FC6F-BA52-7C40-9FA9-ED06D99B36B6}" type="slidenum">
              <a:rPr lang="en-US" smtClean="0"/>
              <a:t>9</a:t>
            </a:fld>
            <a:endParaRPr lang="en-US" dirty="0"/>
          </a:p>
        </p:txBody>
      </p:sp>
    </p:spTree>
    <p:extLst>
      <p:ext uri="{BB962C8B-B14F-4D97-AF65-F5344CB8AC3E}">
        <p14:creationId xmlns:p14="http://schemas.microsoft.com/office/powerpoint/2010/main" val="357856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361950"/>
            <a:ext cx="6099175" cy="34305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55FC6F-BA52-7C40-9FA9-ED06D99B36B6}" type="slidenum">
              <a:rPr lang="en-US" smtClean="0"/>
              <a:t>10</a:t>
            </a:fld>
            <a:endParaRPr lang="en-US" dirty="0"/>
          </a:p>
        </p:txBody>
      </p:sp>
    </p:spTree>
    <p:extLst>
      <p:ext uri="{BB962C8B-B14F-4D97-AF65-F5344CB8AC3E}">
        <p14:creationId xmlns:p14="http://schemas.microsoft.com/office/powerpoint/2010/main" val="703282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361950"/>
            <a:ext cx="6099175" cy="34305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55FC6F-BA52-7C40-9FA9-ED06D99B36B6}" type="slidenum">
              <a:rPr lang="en-US" smtClean="0"/>
              <a:t>11</a:t>
            </a:fld>
            <a:endParaRPr lang="en-US" dirty="0"/>
          </a:p>
        </p:txBody>
      </p:sp>
    </p:spTree>
    <p:extLst>
      <p:ext uri="{BB962C8B-B14F-4D97-AF65-F5344CB8AC3E}">
        <p14:creationId xmlns:p14="http://schemas.microsoft.com/office/powerpoint/2010/main" val="63661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361950"/>
            <a:ext cx="6099175" cy="34305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55FC6F-BA52-7C40-9FA9-ED06D99B36B6}" type="slidenum">
              <a:rPr lang="en-US" smtClean="0"/>
              <a:t>12</a:t>
            </a:fld>
            <a:endParaRPr lang="en-US" dirty="0"/>
          </a:p>
        </p:txBody>
      </p:sp>
    </p:spTree>
    <p:extLst>
      <p:ext uri="{BB962C8B-B14F-4D97-AF65-F5344CB8AC3E}">
        <p14:creationId xmlns:p14="http://schemas.microsoft.com/office/powerpoint/2010/main" val="404144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5AA8C-9F14-889B-86A8-6C194D58AA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11A7DA-0165-0A58-3CFE-78185BACF9AA}"/>
              </a:ext>
            </a:extLst>
          </p:cNvPr>
          <p:cNvSpPr>
            <a:spLocks noGrp="1" noRot="1" noChangeAspect="1"/>
          </p:cNvSpPr>
          <p:nvPr>
            <p:ph type="sldImg"/>
          </p:nvPr>
        </p:nvSpPr>
        <p:spPr>
          <a:xfrm>
            <a:off x="379413" y="361950"/>
            <a:ext cx="6099175" cy="3430588"/>
          </a:xfrm>
        </p:spPr>
      </p:sp>
      <p:sp>
        <p:nvSpPr>
          <p:cNvPr id="3" name="Notes Placeholder 2">
            <a:extLst>
              <a:ext uri="{FF2B5EF4-FFF2-40B4-BE49-F238E27FC236}">
                <a16:creationId xmlns:a16="http://schemas.microsoft.com/office/drawing/2014/main" id="{FD1E33BE-E737-C6F5-BBDA-4B005C711F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528C61-DAF5-8E8D-D573-C222504A2118}"/>
              </a:ext>
            </a:extLst>
          </p:cNvPr>
          <p:cNvSpPr>
            <a:spLocks noGrp="1"/>
          </p:cNvSpPr>
          <p:nvPr>
            <p:ph type="sldNum" sz="quarter" idx="5"/>
          </p:nvPr>
        </p:nvSpPr>
        <p:spPr/>
        <p:txBody>
          <a:bodyPr/>
          <a:lstStyle/>
          <a:p>
            <a:fld id="{4755FC6F-BA52-7C40-9FA9-ED06D99B36B6}" type="slidenum">
              <a:rPr lang="en-US" smtClean="0"/>
              <a:t>13</a:t>
            </a:fld>
            <a:endParaRPr lang="en-US" dirty="0"/>
          </a:p>
        </p:txBody>
      </p:sp>
    </p:spTree>
    <p:extLst>
      <p:ext uri="{BB962C8B-B14F-4D97-AF65-F5344CB8AC3E}">
        <p14:creationId xmlns:p14="http://schemas.microsoft.com/office/powerpoint/2010/main" val="4018772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361950"/>
            <a:ext cx="6099175" cy="3430588"/>
          </a:xfrm>
        </p:spPr>
      </p:sp>
      <p:sp>
        <p:nvSpPr>
          <p:cNvPr id="3" name="Notes Placeholder 2"/>
          <p:cNvSpPr>
            <a:spLocks noGrp="1"/>
          </p:cNvSpPr>
          <p:nvPr>
            <p:ph type="body" idx="1"/>
          </p:nvPr>
        </p:nvSpPr>
        <p:spPr/>
        <p:txBody>
          <a:bodyPr/>
          <a:lstStyle/>
          <a:p>
            <a:r>
              <a:rPr lang="ja-JP" altLang="en-US" dirty="0"/>
              <a:t>差別解消法、合理的配慮（</a:t>
            </a:r>
            <a:r>
              <a:rPr lang="ja-JP" altLang="en-US" b="0" i="0" dirty="0">
                <a:solidFill>
                  <a:srgbClr val="202122"/>
                </a:solidFill>
                <a:effectLst/>
                <a:latin typeface="Arial" panose="020B0604020202020204" pitchFamily="34" charset="0"/>
              </a:rPr>
              <a:t>過度な負担になり過ぎない範囲で）</a:t>
            </a:r>
            <a:endParaRPr lang="en-US" dirty="0"/>
          </a:p>
        </p:txBody>
      </p:sp>
      <p:sp>
        <p:nvSpPr>
          <p:cNvPr id="4" name="Slide Number Placeholder 3"/>
          <p:cNvSpPr>
            <a:spLocks noGrp="1"/>
          </p:cNvSpPr>
          <p:nvPr>
            <p:ph type="sldNum" sz="quarter" idx="5"/>
          </p:nvPr>
        </p:nvSpPr>
        <p:spPr/>
        <p:txBody>
          <a:bodyPr/>
          <a:lstStyle/>
          <a:p>
            <a:fld id="{4755FC6F-BA52-7C40-9FA9-ED06D99B36B6}" type="slidenum">
              <a:rPr lang="en-US" smtClean="0"/>
              <a:t>14</a:t>
            </a:fld>
            <a:endParaRPr lang="en-US" dirty="0"/>
          </a:p>
        </p:txBody>
      </p:sp>
    </p:spTree>
    <p:extLst>
      <p:ext uri="{BB962C8B-B14F-4D97-AF65-F5344CB8AC3E}">
        <p14:creationId xmlns:p14="http://schemas.microsoft.com/office/powerpoint/2010/main" val="3782503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361950"/>
            <a:ext cx="6099175" cy="34305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55FC6F-BA52-7C40-9FA9-ED06D99B36B6}" type="slidenum">
              <a:rPr lang="en-US" smtClean="0"/>
              <a:t>15</a:t>
            </a:fld>
            <a:endParaRPr lang="en-US" dirty="0"/>
          </a:p>
        </p:txBody>
      </p:sp>
    </p:spTree>
    <p:extLst>
      <p:ext uri="{BB962C8B-B14F-4D97-AF65-F5344CB8AC3E}">
        <p14:creationId xmlns:p14="http://schemas.microsoft.com/office/powerpoint/2010/main" val="3561063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ED879-790A-3875-11AF-E64C791F0F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0C2D76-01E5-27C5-6475-1F71DAF675B0}"/>
              </a:ext>
            </a:extLst>
          </p:cNvPr>
          <p:cNvSpPr>
            <a:spLocks noGrp="1" noRot="1" noChangeAspect="1"/>
          </p:cNvSpPr>
          <p:nvPr>
            <p:ph type="sldImg"/>
          </p:nvPr>
        </p:nvSpPr>
        <p:spPr>
          <a:xfrm>
            <a:off x="379413" y="361950"/>
            <a:ext cx="6099175" cy="3430588"/>
          </a:xfrm>
        </p:spPr>
      </p:sp>
      <p:sp>
        <p:nvSpPr>
          <p:cNvPr id="3" name="Notes Placeholder 2">
            <a:extLst>
              <a:ext uri="{FF2B5EF4-FFF2-40B4-BE49-F238E27FC236}">
                <a16:creationId xmlns:a16="http://schemas.microsoft.com/office/drawing/2014/main" id="{0CDEAE6F-2A5E-E1C0-CC26-43A7583B53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357E62-EA1C-35DD-4A19-D77C2AC7D4B7}"/>
              </a:ext>
            </a:extLst>
          </p:cNvPr>
          <p:cNvSpPr>
            <a:spLocks noGrp="1"/>
          </p:cNvSpPr>
          <p:nvPr>
            <p:ph type="sldNum" sz="quarter" idx="5"/>
          </p:nvPr>
        </p:nvSpPr>
        <p:spPr/>
        <p:txBody>
          <a:bodyPr/>
          <a:lstStyle/>
          <a:p>
            <a:fld id="{4755FC6F-BA52-7C40-9FA9-ED06D99B36B6}" type="slidenum">
              <a:rPr lang="en-US" smtClean="0"/>
              <a:t>16</a:t>
            </a:fld>
            <a:endParaRPr lang="en-US" dirty="0"/>
          </a:p>
        </p:txBody>
      </p:sp>
    </p:spTree>
    <p:extLst>
      <p:ext uri="{BB962C8B-B14F-4D97-AF65-F5344CB8AC3E}">
        <p14:creationId xmlns:p14="http://schemas.microsoft.com/office/powerpoint/2010/main" val="44580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Generic Header">
    <p:spTree>
      <p:nvGrpSpPr>
        <p:cNvPr id="1" name=""/>
        <p:cNvGrpSpPr/>
        <p:nvPr/>
      </p:nvGrpSpPr>
      <p:grpSpPr>
        <a:xfrm>
          <a:off x="0" y="0"/>
          <a:ext cx="0" cy="0"/>
          <a:chOff x="0" y="0"/>
          <a:chExt cx="0" cy="0"/>
        </a:xfrm>
      </p:grpSpPr>
      <p:sp>
        <p:nvSpPr>
          <p:cNvPr id="11" name="Text Placeholder 19">
            <a:extLst>
              <a:ext uri="{FF2B5EF4-FFF2-40B4-BE49-F238E27FC236}">
                <a16:creationId xmlns:a16="http://schemas.microsoft.com/office/drawing/2014/main" id="{BE4B1416-93FF-E137-281C-CB13FA73D291}"/>
              </a:ext>
            </a:extLst>
          </p:cNvPr>
          <p:cNvSpPr>
            <a:spLocks noGrp="1"/>
          </p:cNvSpPr>
          <p:nvPr>
            <p:ph type="body" sz="quarter" idx="12" hasCustomPrompt="1"/>
          </p:nvPr>
        </p:nvSpPr>
        <p:spPr>
          <a:xfrm>
            <a:off x="2041526" y="4835225"/>
            <a:ext cx="8108951" cy="518160"/>
          </a:xfrm>
          <a:prstGeom prst="rect">
            <a:avLst/>
          </a:prstGeom>
        </p:spPr>
        <p:txBody>
          <a:bodyPr/>
          <a:lstStyle>
            <a:lvl1pPr marL="0" indent="0" algn="ctr">
              <a:lnSpc>
                <a:spcPct val="100000"/>
              </a:lnSpc>
              <a:spcBef>
                <a:spcPts val="0"/>
              </a:spcBef>
              <a:spcAft>
                <a:spcPts val="800"/>
              </a:spcAft>
              <a:buNone/>
              <a:defRPr sz="2400" b="0">
                <a:solidFill>
                  <a:schemeClr val="bg1"/>
                </a:solidFill>
              </a:defRPr>
            </a:lvl1pPr>
            <a:lvl2pPr marL="609570" indent="0">
              <a:buNone/>
              <a:defRPr/>
            </a:lvl2pPr>
          </a:lstStyle>
          <a:p>
            <a:pPr lvl="0"/>
            <a:r>
              <a:rPr lang="en-US"/>
              <a:t>Click To Edit Presenter Name</a:t>
            </a:r>
          </a:p>
        </p:txBody>
      </p:sp>
      <p:sp>
        <p:nvSpPr>
          <p:cNvPr id="12" name="Text Placeholder 19">
            <a:extLst>
              <a:ext uri="{FF2B5EF4-FFF2-40B4-BE49-F238E27FC236}">
                <a16:creationId xmlns:a16="http://schemas.microsoft.com/office/drawing/2014/main" id="{79ABCC16-D2CC-5114-2469-27ABC9DABEFE}"/>
              </a:ext>
            </a:extLst>
          </p:cNvPr>
          <p:cNvSpPr>
            <a:spLocks noGrp="1"/>
          </p:cNvSpPr>
          <p:nvPr>
            <p:ph type="body" sz="quarter" idx="13" hasCustomPrompt="1"/>
          </p:nvPr>
        </p:nvSpPr>
        <p:spPr>
          <a:xfrm>
            <a:off x="2041525" y="5353385"/>
            <a:ext cx="8108951" cy="518160"/>
          </a:xfrm>
          <a:prstGeom prst="rect">
            <a:avLst/>
          </a:prstGeom>
        </p:spPr>
        <p:txBody>
          <a:bodyPr/>
          <a:lstStyle>
            <a:lvl1pPr marL="0" indent="0" algn="ctr">
              <a:lnSpc>
                <a:spcPct val="100000"/>
              </a:lnSpc>
              <a:spcBef>
                <a:spcPts val="0"/>
              </a:spcBef>
              <a:spcAft>
                <a:spcPts val="800"/>
              </a:spcAft>
              <a:buNone/>
              <a:defRPr sz="2400" b="0">
                <a:solidFill>
                  <a:schemeClr val="bg1"/>
                </a:solidFill>
              </a:defRPr>
            </a:lvl1pPr>
            <a:lvl2pPr marL="609570" indent="0">
              <a:buNone/>
              <a:defRPr/>
            </a:lvl2pPr>
          </a:lstStyle>
          <a:p>
            <a:pPr lvl="0"/>
            <a:r>
              <a:rPr lang="en-US"/>
              <a:t>Click To Edit Date</a:t>
            </a:r>
          </a:p>
        </p:txBody>
      </p:sp>
      <p:sp>
        <p:nvSpPr>
          <p:cNvPr id="6" name="Title Placeholder 2">
            <a:extLst>
              <a:ext uri="{FF2B5EF4-FFF2-40B4-BE49-F238E27FC236}">
                <a16:creationId xmlns:a16="http://schemas.microsoft.com/office/drawing/2014/main" id="{6DCE9639-6388-C749-BEF2-1AECAB7E6DBD}"/>
              </a:ext>
            </a:extLst>
          </p:cNvPr>
          <p:cNvSpPr>
            <a:spLocks noGrp="1"/>
          </p:cNvSpPr>
          <p:nvPr>
            <p:ph type="title" hasCustomPrompt="1"/>
          </p:nvPr>
        </p:nvSpPr>
        <p:spPr>
          <a:xfrm>
            <a:off x="2041525" y="4315272"/>
            <a:ext cx="8108952" cy="490506"/>
          </a:xfrm>
          <a:prstGeom prst="rect">
            <a:avLst/>
          </a:prstGeom>
        </p:spPr>
        <p:txBody>
          <a:bodyPr vert="horz" lIns="91440" tIns="45720" rIns="91440" bIns="45720" rtlCol="0" anchor="ctr">
            <a:normAutofit/>
          </a:bodyPr>
          <a:lstStyle>
            <a:lvl1pPr algn="ctr">
              <a:defRPr/>
            </a:lvl1pPr>
          </a:lstStyle>
          <a:p>
            <a:r>
              <a:rPr lang="en-US"/>
              <a:t>Click to Edit Presentation Title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No Footer Photo on Right">
    <p:spTree>
      <p:nvGrpSpPr>
        <p:cNvPr id="1" name=""/>
        <p:cNvGrpSpPr/>
        <p:nvPr/>
      </p:nvGrpSpPr>
      <p:grpSpPr>
        <a:xfrm>
          <a:off x="0" y="0"/>
          <a:ext cx="0" cy="0"/>
          <a:chOff x="0" y="0"/>
          <a:chExt cx="0" cy="0"/>
        </a:xfrm>
      </p:grpSpPr>
      <p:sp>
        <p:nvSpPr>
          <p:cNvPr id="11" name="Picture Placeholder 6">
            <a:extLst>
              <a:ext uri="{FF2B5EF4-FFF2-40B4-BE49-F238E27FC236}">
                <a16:creationId xmlns:a16="http://schemas.microsoft.com/office/drawing/2014/main" id="{E172E500-4FF6-8D92-1A85-3E156920EB46}"/>
              </a:ext>
            </a:extLst>
          </p:cNvPr>
          <p:cNvSpPr>
            <a:spLocks noGrp="1"/>
          </p:cNvSpPr>
          <p:nvPr>
            <p:ph type="pic" sz="quarter" idx="17"/>
          </p:nvPr>
        </p:nvSpPr>
        <p:spPr>
          <a:xfrm>
            <a:off x="7784327" y="1603495"/>
            <a:ext cx="3967354" cy="4615154"/>
          </a:xfrm>
          <a:prstGeom prst="rect">
            <a:avLst/>
          </a:prstGeom>
        </p:spPr>
        <p:txBody>
          <a:bodyPr/>
          <a:lstStyle>
            <a:lvl1pPr marL="0" indent="0" algn="ctr">
              <a:buNone/>
              <a:defRPr/>
            </a:lvl1pPr>
          </a:lstStyle>
          <a:p>
            <a:endParaRPr lang="en-US"/>
          </a:p>
          <a:p>
            <a:r>
              <a:rPr lang="en-US"/>
              <a:t>Insert Photo </a:t>
            </a:r>
          </a:p>
        </p:txBody>
      </p:sp>
      <p:sp>
        <p:nvSpPr>
          <p:cNvPr id="2" name="Slide Number Placeholder 2">
            <a:extLst>
              <a:ext uri="{FF2B5EF4-FFF2-40B4-BE49-F238E27FC236}">
                <a16:creationId xmlns:a16="http://schemas.microsoft.com/office/drawing/2014/main" id="{95BBA6F4-0441-2F79-B313-03AB58C5BF42}"/>
              </a:ext>
            </a:extLst>
          </p:cNvPr>
          <p:cNvSpPr>
            <a:spLocks noGrp="1" noRot="1" noMove="1" noResize="1" noEditPoints="1" noAdjustHandles="1" noChangeArrowheads="1" noChangeShapeType="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
        <p:nvSpPr>
          <p:cNvPr id="4" name="Text Placeholder 5">
            <a:extLst>
              <a:ext uri="{FF2B5EF4-FFF2-40B4-BE49-F238E27FC236}">
                <a16:creationId xmlns:a16="http://schemas.microsoft.com/office/drawing/2014/main" id="{6E92F0BC-E462-EA9F-DD2F-9EB691F3E7E1}"/>
              </a:ext>
            </a:extLst>
          </p:cNvPr>
          <p:cNvSpPr>
            <a:spLocks noGrp="1"/>
          </p:cNvSpPr>
          <p:nvPr>
            <p:ph type="body" sz="quarter" idx="18"/>
          </p:nvPr>
        </p:nvSpPr>
        <p:spPr>
          <a:xfrm>
            <a:off x="294249" y="1603494"/>
            <a:ext cx="7339003" cy="4596583"/>
          </a:xfrm>
          <a:prstGeom prst="rect">
            <a:avLst/>
          </a:prstGeom>
        </p:spPr>
        <p:txBody>
          <a:bodyPr/>
          <a:lstStyle>
            <a:lvl1pPr>
              <a:lnSpc>
                <a:spcPct val="100000"/>
              </a:lnSpc>
              <a:spcBef>
                <a:spcPts val="0"/>
              </a:spcBef>
              <a:spcAft>
                <a:spcPts val="600"/>
              </a:spcAft>
              <a:defRPr sz="2400">
                <a:solidFill>
                  <a:schemeClr val="tx1"/>
                </a:solidFill>
              </a:defRPr>
            </a:lvl1pPr>
            <a:lvl2pPr marL="800100" indent="-342900">
              <a:lnSpc>
                <a:spcPct val="100000"/>
              </a:lnSpc>
              <a:spcBef>
                <a:spcPts val="0"/>
              </a:spcBef>
              <a:spcAft>
                <a:spcPts val="600"/>
              </a:spcAft>
              <a:buFont typeface="Courier New" panose="02070309020205020404" pitchFamily="49" charset="0"/>
              <a:buChar char="o"/>
              <a:defRPr lang="en-US" sz="2000" kern="1200" dirty="0">
                <a:solidFill>
                  <a:schemeClr val="tx1"/>
                </a:solidFill>
                <a:latin typeface="+mn-lt"/>
                <a:ea typeface="+mn-ea"/>
                <a:cs typeface="+mn-cs"/>
              </a:defRPr>
            </a:lvl2pPr>
            <a:lvl3pPr marL="1143000" indent="-228600">
              <a:lnSpc>
                <a:spcPct val="100000"/>
              </a:lnSpc>
              <a:spcBef>
                <a:spcPts val="0"/>
              </a:spcBef>
              <a:spcAft>
                <a:spcPts val="600"/>
              </a:spcAft>
              <a:buFont typeface="Segoe UI Emoji L" panose="020B0502040204020203" pitchFamily="34" charset="0"/>
              <a:buChar char="–"/>
              <a:defRPr>
                <a:solidFill>
                  <a:schemeClr val="tx1"/>
                </a:solidFill>
              </a:defRPr>
            </a:lvl3pPr>
            <a:lvl4pPr marL="1600200" indent="-228600">
              <a:lnSpc>
                <a:spcPct val="100000"/>
              </a:lnSpc>
              <a:spcBef>
                <a:spcPts val="0"/>
              </a:spcBef>
              <a:spcAft>
                <a:spcPts val="600"/>
              </a:spcAft>
              <a:buFont typeface="Wingdings" panose="05000000000000000000" pitchFamily="2" charset="2"/>
              <a:buChar char="§"/>
              <a:defRPr>
                <a:solidFill>
                  <a:schemeClr val="tx1"/>
                </a:solidFill>
              </a:defRPr>
            </a:lvl4pPr>
            <a:lvl5pPr marL="2057400" indent="-228600">
              <a:lnSpc>
                <a:spcPct val="100000"/>
              </a:lnSpc>
              <a:spcBef>
                <a:spcPts val="0"/>
              </a:spcBef>
              <a:spcAft>
                <a:spcPts val="600"/>
              </a:spcAft>
              <a:buFont typeface="Segoe UI Emoji L" panose="020B0502040204020203" pitchFamily="34" charset="0"/>
              <a:buChar char="-"/>
              <a:defRPr>
                <a:solidFill>
                  <a:schemeClr val="tx1"/>
                </a:solidFill>
              </a:defRPr>
            </a:lvl5pPr>
          </a:lstStyle>
          <a:p>
            <a:pPr lvl="0"/>
            <a:r>
              <a:rPr lang="en-US"/>
              <a:t>Click to edit Master text styles</a:t>
            </a:r>
          </a:p>
          <a:p>
            <a:pPr marL="685800" lvl="1" indent="-228600" algn="l" defTabSz="914400" rtl="0" eaLnBrk="1" latinLnBrk="0" hangingPunct="1">
              <a:lnSpc>
                <a:spcPct val="100000"/>
              </a:lnSpc>
              <a:spcBef>
                <a:spcPts val="0"/>
              </a:spcBef>
              <a:spcAft>
                <a:spcPts val="600"/>
              </a:spcAft>
              <a:buFont typeface="Courier New" panose="02070309020205020404" pitchFamily="49" charset="0"/>
              <a:buChar char="o"/>
            </a:pPr>
            <a:r>
              <a:rPr lang="en-US"/>
              <a:t>Second level</a:t>
            </a:r>
          </a:p>
          <a:p>
            <a:pPr lvl="2"/>
            <a:r>
              <a:rPr lang="en-US"/>
              <a:t>Third level</a:t>
            </a:r>
          </a:p>
          <a:p>
            <a:pPr lvl="3"/>
            <a:r>
              <a:rPr lang="en-US"/>
              <a:t>Fourth level</a:t>
            </a:r>
          </a:p>
          <a:p>
            <a:pPr lvl="4"/>
            <a:r>
              <a:rPr lang="en-US"/>
              <a:t>Fifth level</a:t>
            </a:r>
          </a:p>
        </p:txBody>
      </p:sp>
      <p:sp>
        <p:nvSpPr>
          <p:cNvPr id="3" name="Title Placeholder 2">
            <a:extLst>
              <a:ext uri="{FF2B5EF4-FFF2-40B4-BE49-F238E27FC236}">
                <a16:creationId xmlns:a16="http://schemas.microsoft.com/office/drawing/2014/main" id="{E15695BA-3668-4FFA-A9E0-44685136831C}"/>
              </a:ext>
            </a:extLst>
          </p:cNvPr>
          <p:cNvSpPr>
            <a:spLocks noGrp="1"/>
          </p:cNvSpPr>
          <p:nvPr>
            <p:ph type="title" hasCustomPrompt="1"/>
          </p:nvPr>
        </p:nvSpPr>
        <p:spPr>
          <a:xfrm>
            <a:off x="294250" y="235399"/>
            <a:ext cx="9365972" cy="596012"/>
          </a:xfrm>
          <a:prstGeom prst="rect">
            <a:avLst/>
          </a:prstGeom>
        </p:spPr>
        <p:txBody>
          <a:bodyPr vert="horz" lIns="91440" tIns="45720" rIns="91440" bIns="45720" rtlCol="0" anchor="t">
            <a:normAutofit/>
          </a:bodyPr>
          <a:lstStyle>
            <a:lvl1pPr>
              <a:lnSpc>
                <a:spcPct val="100000"/>
              </a:lnSpc>
              <a:defRPr/>
            </a:lvl1pPr>
          </a:lstStyle>
          <a:p>
            <a:r>
              <a:rPr lang="en-US"/>
              <a:t>Click to Edit Header</a:t>
            </a:r>
          </a:p>
        </p:txBody>
      </p:sp>
      <p:sp>
        <p:nvSpPr>
          <p:cNvPr id="8" name="Text Placeholder 7">
            <a:extLst>
              <a:ext uri="{FF2B5EF4-FFF2-40B4-BE49-F238E27FC236}">
                <a16:creationId xmlns:a16="http://schemas.microsoft.com/office/drawing/2014/main" id="{62AD78AC-5A8F-E412-8999-74AC16D9FFA8}"/>
              </a:ext>
            </a:extLst>
          </p:cNvPr>
          <p:cNvSpPr>
            <a:spLocks noGrp="1"/>
          </p:cNvSpPr>
          <p:nvPr>
            <p:ph type="body" sz="quarter" idx="12" hasCustomPrompt="1"/>
          </p:nvPr>
        </p:nvSpPr>
        <p:spPr>
          <a:xfrm>
            <a:off x="294249" y="886827"/>
            <a:ext cx="11457432" cy="613615"/>
          </a:xfrm>
          <a:prstGeom prst="rect">
            <a:avLst/>
          </a:prstGeom>
        </p:spPr>
        <p:txBody>
          <a:bodyPr/>
          <a:lstStyle>
            <a:lvl1pPr marL="0" indent="0">
              <a:lnSpc>
                <a:spcPct val="100000"/>
              </a:lnSpc>
              <a:spcBef>
                <a:spcPts val="0"/>
              </a:spcBef>
              <a:spcAft>
                <a:spcPts val="800"/>
              </a:spcAft>
              <a:buNone/>
              <a:defRPr sz="1800" b="0" i="1">
                <a:solidFill>
                  <a:srgbClr val="545759"/>
                </a:solidFill>
                <a:latin typeface="Arial" panose="020B0604020202020204" pitchFamily="34" charset="0"/>
                <a:cs typeface="Arial" panose="020B0604020202020204" pitchFamily="34" charset="0"/>
              </a:defRPr>
            </a:lvl1pPr>
            <a:lvl2pPr marL="609570" indent="0">
              <a:lnSpc>
                <a:spcPct val="100000"/>
              </a:lnSpc>
              <a:spcBef>
                <a:spcPts val="0"/>
              </a:spcBef>
              <a:spcAft>
                <a:spcPts val="800"/>
              </a:spcAft>
              <a:buNone/>
              <a:defRPr sz="1800" b="0" i="1">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Subhead</a:t>
            </a:r>
          </a:p>
        </p:txBody>
      </p:sp>
    </p:spTree>
    <p:extLst>
      <p:ext uri="{BB962C8B-B14F-4D97-AF65-F5344CB8AC3E}">
        <p14:creationId xmlns:p14="http://schemas.microsoft.com/office/powerpoint/2010/main" val="359144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No Footer Three Boxes with Blu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092C8DBD-6C0D-5F6E-CA4D-12D447ACEEEB}"/>
              </a:ext>
            </a:extLst>
          </p:cNvPr>
          <p:cNvSpPr/>
          <p:nvPr userDrawn="1"/>
        </p:nvSpPr>
        <p:spPr>
          <a:xfrm>
            <a:off x="480" y="858982"/>
            <a:ext cx="12191520" cy="5496385"/>
          </a:xfrm>
          <a:prstGeom prst="rect">
            <a:avLst/>
          </a:prstGeom>
          <a:solidFill>
            <a:srgbClr val="00497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120000" tIns="60000" rIns="120000" bIns="60000" anchor="ctr">
            <a:noAutofit/>
          </a:bodyPr>
          <a:lstStyle/>
          <a:p>
            <a:pPr algn="ctr" defTabSz="609585"/>
            <a:endParaRPr lang="de-DE" spc="-1">
              <a:solidFill>
                <a:srgbClr val="00497A"/>
              </a:solidFill>
              <a:latin typeface="Calibri"/>
            </a:endParaRPr>
          </a:p>
        </p:txBody>
      </p:sp>
      <p:sp>
        <p:nvSpPr>
          <p:cNvPr id="18" name="Rechteck 4">
            <a:extLst>
              <a:ext uri="{FF2B5EF4-FFF2-40B4-BE49-F238E27FC236}">
                <a16:creationId xmlns:a16="http://schemas.microsoft.com/office/drawing/2014/main" id="{8908C405-BC43-5AAD-38A9-1094AB7DBC21}"/>
              </a:ext>
            </a:extLst>
          </p:cNvPr>
          <p:cNvSpPr/>
          <p:nvPr userDrawn="1"/>
        </p:nvSpPr>
        <p:spPr>
          <a:xfrm>
            <a:off x="1343550" y="1153445"/>
            <a:ext cx="2724000" cy="4979500"/>
          </a:xfrm>
          <a:prstGeom prst="rect">
            <a:avLst/>
          </a:prstGeom>
          <a:solidFill>
            <a:schemeClr val="bg1"/>
          </a:solidFill>
          <a:ln w="9525">
            <a:noFill/>
            <a:round/>
          </a:ln>
        </p:spPr>
        <p:style>
          <a:lnRef idx="2">
            <a:schemeClr val="dk1"/>
          </a:lnRef>
          <a:fillRef idx="1">
            <a:schemeClr val="lt1"/>
          </a:fillRef>
          <a:effectRef idx="0">
            <a:schemeClr val="dk1"/>
          </a:effectRef>
          <a:fontRef idx="minor"/>
        </p:style>
        <p:txBody>
          <a:bodyPr lIns="120000" tIns="60000" rIns="120000" bIns="60000" anchor="ctr">
            <a:noAutofit/>
          </a:bodyPr>
          <a:lstStyle/>
          <a:p>
            <a:pPr algn="ctr" defTabSz="609585"/>
            <a:endParaRPr lang="de-DE" spc="-1">
              <a:solidFill>
                <a:schemeClr val="dk1"/>
              </a:solidFill>
              <a:latin typeface="Calibri"/>
            </a:endParaRPr>
          </a:p>
        </p:txBody>
      </p:sp>
      <p:sp>
        <p:nvSpPr>
          <p:cNvPr id="19" name="Rechteck 10">
            <a:extLst>
              <a:ext uri="{FF2B5EF4-FFF2-40B4-BE49-F238E27FC236}">
                <a16:creationId xmlns:a16="http://schemas.microsoft.com/office/drawing/2014/main" id="{3FA28AC2-05EE-495E-0949-2DFA43121603}"/>
              </a:ext>
            </a:extLst>
          </p:cNvPr>
          <p:cNvSpPr/>
          <p:nvPr userDrawn="1"/>
        </p:nvSpPr>
        <p:spPr>
          <a:xfrm>
            <a:off x="4824784" y="1153444"/>
            <a:ext cx="2724000" cy="4979499"/>
          </a:xfrm>
          <a:prstGeom prst="rect">
            <a:avLst/>
          </a:prstGeom>
          <a:solidFill>
            <a:schemeClr val="bg1"/>
          </a:solidFill>
          <a:ln w="9525">
            <a:noFill/>
            <a:round/>
          </a:ln>
        </p:spPr>
        <p:style>
          <a:lnRef idx="2">
            <a:schemeClr val="dk1"/>
          </a:lnRef>
          <a:fillRef idx="1">
            <a:schemeClr val="lt1"/>
          </a:fillRef>
          <a:effectRef idx="0">
            <a:schemeClr val="dk1"/>
          </a:effectRef>
          <a:fontRef idx="minor"/>
        </p:style>
        <p:txBody>
          <a:bodyPr lIns="120000" tIns="60000" rIns="120000" bIns="60000" anchor="ctr">
            <a:noAutofit/>
          </a:bodyPr>
          <a:lstStyle/>
          <a:p>
            <a:pPr algn="ctr" defTabSz="609585"/>
            <a:endParaRPr lang="de-DE" spc="-1">
              <a:solidFill>
                <a:schemeClr val="dk1"/>
              </a:solidFill>
              <a:latin typeface="Calibri"/>
            </a:endParaRPr>
          </a:p>
        </p:txBody>
      </p:sp>
      <p:sp>
        <p:nvSpPr>
          <p:cNvPr id="20" name="Rechteck 13">
            <a:extLst>
              <a:ext uri="{FF2B5EF4-FFF2-40B4-BE49-F238E27FC236}">
                <a16:creationId xmlns:a16="http://schemas.microsoft.com/office/drawing/2014/main" id="{97E30183-906B-F166-DFAE-431426C29363}"/>
              </a:ext>
            </a:extLst>
          </p:cNvPr>
          <p:cNvSpPr/>
          <p:nvPr userDrawn="1"/>
        </p:nvSpPr>
        <p:spPr>
          <a:xfrm>
            <a:off x="8342933" y="1153445"/>
            <a:ext cx="2724000" cy="4979498"/>
          </a:xfrm>
          <a:prstGeom prst="rect">
            <a:avLst/>
          </a:prstGeom>
          <a:solidFill>
            <a:schemeClr val="bg1"/>
          </a:solidFill>
          <a:ln w="9525">
            <a:noFill/>
            <a:round/>
          </a:ln>
        </p:spPr>
        <p:style>
          <a:lnRef idx="2">
            <a:schemeClr val="dk1"/>
          </a:lnRef>
          <a:fillRef idx="1">
            <a:schemeClr val="lt1"/>
          </a:fillRef>
          <a:effectRef idx="0">
            <a:schemeClr val="dk1"/>
          </a:effectRef>
          <a:fontRef idx="minor"/>
        </p:style>
        <p:txBody>
          <a:bodyPr lIns="120000" tIns="60000" rIns="120000" bIns="60000" anchor="ctr">
            <a:noAutofit/>
          </a:bodyPr>
          <a:lstStyle/>
          <a:p>
            <a:pPr algn="ctr" defTabSz="609585"/>
            <a:endParaRPr lang="de-DE" spc="-1">
              <a:solidFill>
                <a:schemeClr val="dk1"/>
              </a:solidFill>
              <a:latin typeface="Calibri"/>
            </a:endParaRPr>
          </a:p>
        </p:txBody>
      </p:sp>
      <p:sp>
        <p:nvSpPr>
          <p:cNvPr id="4" name="Slide Number Placeholder 2">
            <a:extLst>
              <a:ext uri="{FF2B5EF4-FFF2-40B4-BE49-F238E27FC236}">
                <a16:creationId xmlns:a16="http://schemas.microsoft.com/office/drawing/2014/main" id="{BA2A1B86-5322-2F06-8793-83CC0F961DF7}"/>
              </a:ext>
            </a:extLst>
          </p:cNvPr>
          <p:cNvSpPr>
            <a:spLocks noGrp="1" noRot="1" noMove="1" noResize="1" noEditPoints="1" noAdjustHandles="1" noChangeArrowheads="1" noChangeShapeType="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
        <p:nvSpPr>
          <p:cNvPr id="5" name="Text Placeholder 7">
            <a:extLst>
              <a:ext uri="{FF2B5EF4-FFF2-40B4-BE49-F238E27FC236}">
                <a16:creationId xmlns:a16="http://schemas.microsoft.com/office/drawing/2014/main" id="{5D225223-1D3A-3BE9-57F8-A6B810D1EDFC}"/>
              </a:ext>
            </a:extLst>
          </p:cNvPr>
          <p:cNvSpPr>
            <a:spLocks noGrp="1"/>
          </p:cNvSpPr>
          <p:nvPr>
            <p:ph type="body" sz="quarter" idx="12" hasCustomPrompt="1"/>
          </p:nvPr>
        </p:nvSpPr>
        <p:spPr>
          <a:xfrm>
            <a:off x="8631708" y="1404325"/>
            <a:ext cx="2206752" cy="756101"/>
          </a:xfrm>
          <a:prstGeom prst="rect">
            <a:avLst/>
          </a:prstGeom>
        </p:spPr>
        <p:txBody>
          <a:bodyPr/>
          <a:lstStyle>
            <a:lvl1pPr marL="0" indent="0">
              <a:lnSpc>
                <a:spcPct val="100000"/>
              </a:lnSpc>
              <a:spcBef>
                <a:spcPts val="0"/>
              </a:spcBef>
              <a:spcAft>
                <a:spcPts val="800"/>
              </a:spcAft>
              <a:buNone/>
              <a:defRPr sz="2200" b="1" i="0">
                <a:solidFill>
                  <a:srgbClr val="545759"/>
                </a:solidFill>
                <a:latin typeface="Arial" panose="020B0604020202020204" pitchFamily="34" charset="0"/>
                <a:cs typeface="Arial" panose="020B0604020202020204" pitchFamily="34" charset="0"/>
              </a:defRPr>
            </a:lvl1pPr>
            <a:lvl2pPr marL="609570" indent="0">
              <a:lnSpc>
                <a:spcPct val="100000"/>
              </a:lnSpc>
              <a:spcBef>
                <a:spcPts val="0"/>
              </a:spcBef>
              <a:spcAft>
                <a:spcPts val="800"/>
              </a:spcAft>
              <a:buNone/>
              <a:defRPr sz="2200" b="1" i="0">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Title</a:t>
            </a:r>
          </a:p>
          <a:p>
            <a:pPr lvl="1"/>
            <a:endParaRPr lang="en-US"/>
          </a:p>
        </p:txBody>
      </p:sp>
      <p:sp>
        <p:nvSpPr>
          <p:cNvPr id="13" name="Text Placeholder 7">
            <a:extLst>
              <a:ext uri="{FF2B5EF4-FFF2-40B4-BE49-F238E27FC236}">
                <a16:creationId xmlns:a16="http://schemas.microsoft.com/office/drawing/2014/main" id="{825ED279-B37B-DA7F-BB6E-88D9C154ED40}"/>
              </a:ext>
            </a:extLst>
          </p:cNvPr>
          <p:cNvSpPr>
            <a:spLocks noGrp="1"/>
          </p:cNvSpPr>
          <p:nvPr>
            <p:ph type="body" sz="quarter" idx="16" hasCustomPrompt="1"/>
          </p:nvPr>
        </p:nvSpPr>
        <p:spPr>
          <a:xfrm>
            <a:off x="5082308" y="1436855"/>
            <a:ext cx="2209803" cy="756101"/>
          </a:xfrm>
          <a:prstGeom prst="rect">
            <a:avLst/>
          </a:prstGeom>
        </p:spPr>
        <p:txBody>
          <a:bodyPr/>
          <a:lstStyle>
            <a:lvl1pPr marL="0" indent="0">
              <a:lnSpc>
                <a:spcPct val="100000"/>
              </a:lnSpc>
              <a:spcBef>
                <a:spcPts val="0"/>
              </a:spcBef>
              <a:spcAft>
                <a:spcPts val="800"/>
              </a:spcAft>
              <a:buNone/>
              <a:defRPr sz="2200" b="1" i="0">
                <a:solidFill>
                  <a:srgbClr val="545759"/>
                </a:solidFill>
                <a:latin typeface="Arial" panose="020B0604020202020204" pitchFamily="34" charset="0"/>
                <a:cs typeface="Arial" panose="020B0604020202020204" pitchFamily="34" charset="0"/>
              </a:defRPr>
            </a:lvl1pPr>
            <a:lvl2pPr marL="609570" indent="0">
              <a:lnSpc>
                <a:spcPct val="100000"/>
              </a:lnSpc>
              <a:spcBef>
                <a:spcPts val="0"/>
              </a:spcBef>
              <a:spcAft>
                <a:spcPts val="800"/>
              </a:spcAft>
              <a:buNone/>
              <a:defRPr sz="2200" b="1" i="0">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Title</a:t>
            </a:r>
          </a:p>
          <a:p>
            <a:pPr lvl="1"/>
            <a:endParaRPr lang="en-US"/>
          </a:p>
        </p:txBody>
      </p:sp>
      <p:sp>
        <p:nvSpPr>
          <p:cNvPr id="14" name="Text Placeholder 11">
            <a:extLst>
              <a:ext uri="{FF2B5EF4-FFF2-40B4-BE49-F238E27FC236}">
                <a16:creationId xmlns:a16="http://schemas.microsoft.com/office/drawing/2014/main" id="{503946B8-2E53-4045-F728-DAB914116AA8}"/>
              </a:ext>
            </a:extLst>
          </p:cNvPr>
          <p:cNvSpPr>
            <a:spLocks noGrp="1"/>
          </p:cNvSpPr>
          <p:nvPr>
            <p:ph type="body" sz="quarter" idx="17" hasCustomPrompt="1"/>
          </p:nvPr>
        </p:nvSpPr>
        <p:spPr>
          <a:xfrm>
            <a:off x="8628659" y="2455600"/>
            <a:ext cx="2209803" cy="3543416"/>
          </a:xfrm>
          <a:prstGeom prst="rect">
            <a:avLst/>
          </a:prstGeom>
        </p:spPr>
        <p:txBody>
          <a:bodyPr/>
          <a:lstStyle>
            <a:lvl1pPr marL="0" indent="0">
              <a:lnSpc>
                <a:spcPct val="100000"/>
              </a:lnSpc>
              <a:spcBef>
                <a:spcPts val="0"/>
              </a:spcBef>
              <a:spcAft>
                <a:spcPts val="8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15" name="Text Placeholder 11">
            <a:extLst>
              <a:ext uri="{FF2B5EF4-FFF2-40B4-BE49-F238E27FC236}">
                <a16:creationId xmlns:a16="http://schemas.microsoft.com/office/drawing/2014/main" id="{D8CE5083-3726-D6A6-9A71-8BAD39897345}"/>
              </a:ext>
            </a:extLst>
          </p:cNvPr>
          <p:cNvSpPr>
            <a:spLocks noGrp="1"/>
          </p:cNvSpPr>
          <p:nvPr>
            <p:ph type="body" sz="quarter" idx="18" hasCustomPrompt="1"/>
          </p:nvPr>
        </p:nvSpPr>
        <p:spPr>
          <a:xfrm>
            <a:off x="5082308" y="2488129"/>
            <a:ext cx="2209803" cy="3510887"/>
          </a:xfrm>
          <a:prstGeom prst="rect">
            <a:avLst/>
          </a:prstGeom>
        </p:spPr>
        <p:txBody>
          <a:bodyPr/>
          <a:lstStyle>
            <a:lvl1pPr marL="0" indent="0">
              <a:lnSpc>
                <a:spcPct val="100000"/>
              </a:lnSpc>
              <a:spcBef>
                <a:spcPts val="0"/>
              </a:spcBef>
              <a:spcAft>
                <a:spcPts val="8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3" name="Text Placeholder 11">
            <a:extLst>
              <a:ext uri="{FF2B5EF4-FFF2-40B4-BE49-F238E27FC236}">
                <a16:creationId xmlns:a16="http://schemas.microsoft.com/office/drawing/2014/main" id="{AB0BF09D-8531-5F01-3499-8E489B68D266}"/>
              </a:ext>
            </a:extLst>
          </p:cNvPr>
          <p:cNvSpPr>
            <a:spLocks noGrp="1"/>
          </p:cNvSpPr>
          <p:nvPr>
            <p:ph type="body" sz="quarter" idx="11" hasCustomPrompt="1"/>
          </p:nvPr>
        </p:nvSpPr>
        <p:spPr>
          <a:xfrm>
            <a:off x="1603788" y="2488130"/>
            <a:ext cx="2209803" cy="3510887"/>
          </a:xfrm>
          <a:prstGeom prst="rect">
            <a:avLst/>
          </a:prstGeom>
        </p:spPr>
        <p:txBody>
          <a:bodyPr/>
          <a:lstStyle>
            <a:lvl1pPr marL="0" indent="0">
              <a:lnSpc>
                <a:spcPct val="100000"/>
              </a:lnSpc>
              <a:spcBef>
                <a:spcPts val="0"/>
              </a:spcBef>
              <a:spcAft>
                <a:spcPts val="8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12" name="Text Placeholder 7">
            <a:extLst>
              <a:ext uri="{FF2B5EF4-FFF2-40B4-BE49-F238E27FC236}">
                <a16:creationId xmlns:a16="http://schemas.microsoft.com/office/drawing/2014/main" id="{B6520452-240F-56C3-D5AB-766DE8E8108B}"/>
              </a:ext>
            </a:extLst>
          </p:cNvPr>
          <p:cNvSpPr>
            <a:spLocks noGrp="1"/>
          </p:cNvSpPr>
          <p:nvPr>
            <p:ph type="body" sz="quarter" idx="15" hasCustomPrompt="1"/>
          </p:nvPr>
        </p:nvSpPr>
        <p:spPr>
          <a:xfrm>
            <a:off x="1603788" y="1436857"/>
            <a:ext cx="2209803" cy="828852"/>
          </a:xfrm>
          <a:prstGeom prst="rect">
            <a:avLst/>
          </a:prstGeom>
        </p:spPr>
        <p:txBody>
          <a:bodyPr/>
          <a:lstStyle>
            <a:lvl1pPr marL="0" indent="0">
              <a:lnSpc>
                <a:spcPct val="100000"/>
              </a:lnSpc>
              <a:spcBef>
                <a:spcPts val="0"/>
              </a:spcBef>
              <a:spcAft>
                <a:spcPts val="800"/>
              </a:spcAft>
              <a:buNone/>
              <a:defRPr sz="2200" b="1" i="0">
                <a:solidFill>
                  <a:srgbClr val="545759"/>
                </a:solidFill>
                <a:latin typeface="Arial" panose="020B0604020202020204" pitchFamily="34" charset="0"/>
                <a:cs typeface="Arial" panose="020B0604020202020204" pitchFamily="34" charset="0"/>
              </a:defRPr>
            </a:lvl1pPr>
            <a:lvl2pPr marL="609570" indent="0">
              <a:lnSpc>
                <a:spcPct val="100000"/>
              </a:lnSpc>
              <a:spcBef>
                <a:spcPts val="0"/>
              </a:spcBef>
              <a:spcAft>
                <a:spcPts val="800"/>
              </a:spcAft>
              <a:buNone/>
              <a:defRPr sz="2200" b="1" i="0">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Title</a:t>
            </a:r>
          </a:p>
          <a:p>
            <a:pPr lvl="1"/>
            <a:endParaRPr lang="en-US"/>
          </a:p>
        </p:txBody>
      </p:sp>
      <p:sp>
        <p:nvSpPr>
          <p:cNvPr id="21" name="Freeform 5">
            <a:extLst>
              <a:ext uri="{FF2B5EF4-FFF2-40B4-BE49-F238E27FC236}">
                <a16:creationId xmlns:a16="http://schemas.microsoft.com/office/drawing/2014/main" id="{F1617D60-F3BD-AE95-2643-FA5728F318F9}"/>
              </a:ext>
            </a:extLst>
          </p:cNvPr>
          <p:cNvSpPr/>
          <p:nvPr userDrawn="1"/>
        </p:nvSpPr>
        <p:spPr>
          <a:xfrm>
            <a:off x="903443" y="1489166"/>
            <a:ext cx="580921" cy="745042"/>
          </a:xfrm>
          <a:custGeom>
            <a:avLst/>
            <a:gdLst>
              <a:gd name="textAreaLeft" fmla="*/ 0 w 453960"/>
              <a:gd name="textAreaRight" fmla="*/ 454320 w 453960"/>
              <a:gd name="textAreaTop" fmla="*/ 0 h 650880"/>
              <a:gd name="textAreaBottom" fmla="*/ 651240 h 650880"/>
            </a:gdLst>
            <a:ahLst/>
            <a:cxnLst/>
            <a:rect l="textAreaLeft" t="textAreaTop" r="textAreaRight" b="textAreaBottom"/>
            <a:pathLst>
              <a:path w="1270" h="1826">
                <a:moveTo>
                  <a:pt x="353" y="0"/>
                </a:moveTo>
                <a:lnTo>
                  <a:pt x="1270" y="917"/>
                </a:lnTo>
                <a:lnTo>
                  <a:pt x="362" y="1826"/>
                </a:lnTo>
                <a:lnTo>
                  <a:pt x="9" y="1826"/>
                </a:lnTo>
                <a:lnTo>
                  <a:pt x="917" y="917"/>
                </a:lnTo>
                <a:lnTo>
                  <a:pt x="0" y="0"/>
                </a:lnTo>
                <a:lnTo>
                  <a:pt x="353" y="0"/>
                </a:lnTo>
                <a:close/>
              </a:path>
            </a:pathLst>
          </a:custGeom>
          <a:solidFill>
            <a:srgbClr val="FF6800"/>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457200">
              <a:lnSpc>
                <a:spcPct val="100000"/>
              </a:lnSpc>
            </a:pPr>
            <a:endParaRPr lang="en-US" sz="1800" b="0" strike="noStrike" spc="-1">
              <a:solidFill>
                <a:schemeClr val="dk1"/>
              </a:solidFill>
              <a:latin typeface="Calibri"/>
            </a:endParaRPr>
          </a:p>
        </p:txBody>
      </p:sp>
      <p:sp>
        <p:nvSpPr>
          <p:cNvPr id="22" name="Freeform 5">
            <a:extLst>
              <a:ext uri="{FF2B5EF4-FFF2-40B4-BE49-F238E27FC236}">
                <a16:creationId xmlns:a16="http://schemas.microsoft.com/office/drawing/2014/main" id="{EFB6DEC3-5302-7258-C4AF-ABEA06587DEC}"/>
              </a:ext>
            </a:extLst>
          </p:cNvPr>
          <p:cNvSpPr/>
          <p:nvPr userDrawn="1"/>
        </p:nvSpPr>
        <p:spPr>
          <a:xfrm>
            <a:off x="4378004" y="1404325"/>
            <a:ext cx="580921" cy="745042"/>
          </a:xfrm>
          <a:custGeom>
            <a:avLst/>
            <a:gdLst>
              <a:gd name="textAreaLeft" fmla="*/ 0 w 453960"/>
              <a:gd name="textAreaRight" fmla="*/ 454320 w 453960"/>
              <a:gd name="textAreaTop" fmla="*/ 0 h 650880"/>
              <a:gd name="textAreaBottom" fmla="*/ 651240 h 650880"/>
            </a:gdLst>
            <a:ahLst/>
            <a:cxnLst/>
            <a:rect l="textAreaLeft" t="textAreaTop" r="textAreaRight" b="textAreaBottom"/>
            <a:pathLst>
              <a:path w="1270" h="1826">
                <a:moveTo>
                  <a:pt x="353" y="0"/>
                </a:moveTo>
                <a:lnTo>
                  <a:pt x="1270" y="917"/>
                </a:lnTo>
                <a:lnTo>
                  <a:pt x="362" y="1826"/>
                </a:lnTo>
                <a:lnTo>
                  <a:pt x="9" y="1826"/>
                </a:lnTo>
                <a:lnTo>
                  <a:pt x="917" y="917"/>
                </a:lnTo>
                <a:lnTo>
                  <a:pt x="0" y="0"/>
                </a:lnTo>
                <a:lnTo>
                  <a:pt x="353" y="0"/>
                </a:lnTo>
                <a:close/>
              </a:path>
            </a:pathLst>
          </a:custGeom>
          <a:solidFill>
            <a:srgbClr val="FF6800"/>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457200">
              <a:lnSpc>
                <a:spcPct val="100000"/>
              </a:lnSpc>
            </a:pPr>
            <a:endParaRPr lang="en-US" sz="1800" b="0" strike="noStrike" spc="-1">
              <a:solidFill>
                <a:schemeClr val="dk1"/>
              </a:solidFill>
              <a:latin typeface="Calibri"/>
            </a:endParaRPr>
          </a:p>
        </p:txBody>
      </p:sp>
      <p:sp>
        <p:nvSpPr>
          <p:cNvPr id="23" name="Freeform 5">
            <a:extLst>
              <a:ext uri="{FF2B5EF4-FFF2-40B4-BE49-F238E27FC236}">
                <a16:creationId xmlns:a16="http://schemas.microsoft.com/office/drawing/2014/main" id="{6E86807E-B423-A0FD-9470-46728874183D}"/>
              </a:ext>
            </a:extLst>
          </p:cNvPr>
          <p:cNvSpPr/>
          <p:nvPr userDrawn="1"/>
        </p:nvSpPr>
        <p:spPr>
          <a:xfrm>
            <a:off x="7955555" y="1385113"/>
            <a:ext cx="580921" cy="745042"/>
          </a:xfrm>
          <a:custGeom>
            <a:avLst/>
            <a:gdLst>
              <a:gd name="textAreaLeft" fmla="*/ 0 w 453960"/>
              <a:gd name="textAreaRight" fmla="*/ 454320 w 453960"/>
              <a:gd name="textAreaTop" fmla="*/ 0 h 650880"/>
              <a:gd name="textAreaBottom" fmla="*/ 651240 h 650880"/>
            </a:gdLst>
            <a:ahLst/>
            <a:cxnLst/>
            <a:rect l="textAreaLeft" t="textAreaTop" r="textAreaRight" b="textAreaBottom"/>
            <a:pathLst>
              <a:path w="1270" h="1826">
                <a:moveTo>
                  <a:pt x="353" y="0"/>
                </a:moveTo>
                <a:lnTo>
                  <a:pt x="1270" y="917"/>
                </a:lnTo>
                <a:lnTo>
                  <a:pt x="362" y="1826"/>
                </a:lnTo>
                <a:lnTo>
                  <a:pt x="9" y="1826"/>
                </a:lnTo>
                <a:lnTo>
                  <a:pt x="917" y="917"/>
                </a:lnTo>
                <a:lnTo>
                  <a:pt x="0" y="0"/>
                </a:lnTo>
                <a:lnTo>
                  <a:pt x="353" y="0"/>
                </a:lnTo>
                <a:close/>
              </a:path>
            </a:pathLst>
          </a:custGeom>
          <a:solidFill>
            <a:srgbClr val="FF6800"/>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457200">
              <a:lnSpc>
                <a:spcPct val="100000"/>
              </a:lnSpc>
            </a:pPr>
            <a:endParaRPr lang="en-US" sz="1800" b="0" strike="noStrike" spc="-1">
              <a:solidFill>
                <a:schemeClr val="dk1"/>
              </a:solidFill>
              <a:latin typeface="Calibri"/>
            </a:endParaRPr>
          </a:p>
        </p:txBody>
      </p:sp>
      <p:sp>
        <p:nvSpPr>
          <p:cNvPr id="6" name="Title Placeholder 2">
            <a:extLst>
              <a:ext uri="{FF2B5EF4-FFF2-40B4-BE49-F238E27FC236}">
                <a16:creationId xmlns:a16="http://schemas.microsoft.com/office/drawing/2014/main" id="{9C56EBE5-9C72-0744-63EA-62C6C5DD5B95}"/>
              </a:ext>
            </a:extLst>
          </p:cNvPr>
          <p:cNvSpPr>
            <a:spLocks noGrp="1"/>
          </p:cNvSpPr>
          <p:nvPr>
            <p:ph type="title" hasCustomPrompt="1"/>
          </p:nvPr>
        </p:nvSpPr>
        <p:spPr>
          <a:xfrm>
            <a:off x="300805" y="128232"/>
            <a:ext cx="9247641" cy="596012"/>
          </a:xfrm>
          <a:prstGeom prst="rect">
            <a:avLst/>
          </a:prstGeom>
        </p:spPr>
        <p:txBody>
          <a:bodyPr vert="horz" lIns="91440" tIns="45720" rIns="91440" bIns="45720" rtlCol="0" anchor="t">
            <a:normAutofit/>
          </a:bodyPr>
          <a:lstStyle>
            <a:lvl1pPr>
              <a:lnSpc>
                <a:spcPct val="100000"/>
              </a:lnSpc>
              <a:defRPr/>
            </a:lvl1pPr>
          </a:lstStyle>
          <a:p>
            <a:r>
              <a:rPr lang="en-US"/>
              <a:t>Click to Edit Header</a:t>
            </a:r>
          </a:p>
        </p:txBody>
      </p:sp>
    </p:spTree>
    <p:extLst>
      <p:ext uri="{BB962C8B-B14F-4D97-AF65-F5344CB8AC3E}">
        <p14:creationId xmlns:p14="http://schemas.microsoft.com/office/powerpoint/2010/main" val="1168367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No Footer Four Boxes With Blue">
    <p:spTree>
      <p:nvGrpSpPr>
        <p:cNvPr id="1" name=""/>
        <p:cNvGrpSpPr/>
        <p:nvPr/>
      </p:nvGrpSpPr>
      <p:grpSpPr>
        <a:xfrm>
          <a:off x="0" y="0"/>
          <a:ext cx="0" cy="0"/>
          <a:chOff x="0" y="0"/>
          <a:chExt cx="0" cy="0"/>
        </a:xfrm>
      </p:grpSpPr>
      <p:sp>
        <p:nvSpPr>
          <p:cNvPr id="20" name="Rechteck 1">
            <a:extLst>
              <a:ext uri="{FF2B5EF4-FFF2-40B4-BE49-F238E27FC236}">
                <a16:creationId xmlns:a16="http://schemas.microsoft.com/office/drawing/2014/main" id="{900B1608-4777-57CE-94E1-56044693095C}"/>
              </a:ext>
            </a:extLst>
          </p:cNvPr>
          <p:cNvSpPr/>
          <p:nvPr userDrawn="1"/>
        </p:nvSpPr>
        <p:spPr>
          <a:xfrm>
            <a:off x="480" y="858982"/>
            <a:ext cx="12191520" cy="5496385"/>
          </a:xfrm>
          <a:prstGeom prst="rect">
            <a:avLst/>
          </a:prstGeom>
          <a:solidFill>
            <a:srgbClr val="00497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120000" tIns="60000" rIns="120000" bIns="60000" anchor="ctr">
            <a:noAutofit/>
          </a:bodyPr>
          <a:lstStyle/>
          <a:p>
            <a:pPr algn="ctr" defTabSz="609585"/>
            <a:endParaRPr lang="de-DE" spc="-1">
              <a:solidFill>
                <a:srgbClr val="00497A"/>
              </a:solidFill>
              <a:latin typeface="Calibri"/>
            </a:endParaRPr>
          </a:p>
        </p:txBody>
      </p:sp>
      <p:sp>
        <p:nvSpPr>
          <p:cNvPr id="3" name="Slide Number Placeholder 2">
            <a:extLst>
              <a:ext uri="{FF2B5EF4-FFF2-40B4-BE49-F238E27FC236}">
                <a16:creationId xmlns:a16="http://schemas.microsoft.com/office/drawing/2014/main" id="{CEEA627A-B69B-9F85-52DA-D729A2D11D7F}"/>
              </a:ext>
            </a:extLst>
          </p:cNvPr>
          <p:cNvSpPr>
            <a:spLocks noGrp="1"/>
          </p:cNvSpPr>
          <p:nvPr>
            <p:ph type="sldNum" sz="quarter" idx="10"/>
          </p:nvPr>
        </p:nvSpPr>
        <p:spPr/>
        <p:txBody>
          <a:bodyPr/>
          <a:lstStyle/>
          <a:p>
            <a:fld id="{9D052E68-B9E1-41A0-87EA-848BB078B4FA}" type="slidenum">
              <a:rPr lang="en-US" smtClean="0"/>
              <a:pPr/>
              <a:t>‹#›</a:t>
            </a:fld>
            <a:endParaRPr lang="en-US"/>
          </a:p>
        </p:txBody>
      </p:sp>
      <p:sp>
        <p:nvSpPr>
          <p:cNvPr id="6" name="Rechteck 4">
            <a:extLst>
              <a:ext uri="{FF2B5EF4-FFF2-40B4-BE49-F238E27FC236}">
                <a16:creationId xmlns:a16="http://schemas.microsoft.com/office/drawing/2014/main" id="{790BDB4B-290E-D15C-A449-C4AFCBAA172B}"/>
              </a:ext>
            </a:extLst>
          </p:cNvPr>
          <p:cNvSpPr/>
          <p:nvPr userDrawn="1"/>
        </p:nvSpPr>
        <p:spPr>
          <a:xfrm>
            <a:off x="728721" y="1188108"/>
            <a:ext cx="2346762" cy="4810909"/>
          </a:xfrm>
          <a:prstGeom prst="rect">
            <a:avLst/>
          </a:prstGeom>
          <a:solidFill>
            <a:schemeClr val="bg1"/>
          </a:solidFill>
          <a:ln w="9525">
            <a:no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defTabSz="457200">
              <a:lnSpc>
                <a:spcPct val="100000"/>
              </a:lnSpc>
            </a:pPr>
            <a:endParaRPr lang="de-DE" sz="1800" b="0" strike="noStrike" spc="-1">
              <a:solidFill>
                <a:schemeClr val="dk1"/>
              </a:solidFill>
              <a:latin typeface="Calibri"/>
            </a:endParaRPr>
          </a:p>
        </p:txBody>
      </p:sp>
      <p:sp>
        <p:nvSpPr>
          <p:cNvPr id="7" name="Freeform 5">
            <a:extLst>
              <a:ext uri="{FF2B5EF4-FFF2-40B4-BE49-F238E27FC236}">
                <a16:creationId xmlns:a16="http://schemas.microsoft.com/office/drawing/2014/main" id="{8E571611-1DA5-6CC9-BBF8-C8C25E65C3F4}"/>
              </a:ext>
            </a:extLst>
          </p:cNvPr>
          <p:cNvSpPr/>
          <p:nvPr userDrawn="1"/>
        </p:nvSpPr>
        <p:spPr>
          <a:xfrm>
            <a:off x="262171" y="1368517"/>
            <a:ext cx="580921" cy="745042"/>
          </a:xfrm>
          <a:custGeom>
            <a:avLst/>
            <a:gdLst>
              <a:gd name="textAreaLeft" fmla="*/ 0 w 453960"/>
              <a:gd name="textAreaRight" fmla="*/ 454320 w 453960"/>
              <a:gd name="textAreaTop" fmla="*/ 0 h 650880"/>
              <a:gd name="textAreaBottom" fmla="*/ 651240 h 650880"/>
            </a:gdLst>
            <a:ahLst/>
            <a:cxnLst/>
            <a:rect l="textAreaLeft" t="textAreaTop" r="textAreaRight" b="textAreaBottom"/>
            <a:pathLst>
              <a:path w="1270" h="1826">
                <a:moveTo>
                  <a:pt x="353" y="0"/>
                </a:moveTo>
                <a:lnTo>
                  <a:pt x="1270" y="917"/>
                </a:lnTo>
                <a:lnTo>
                  <a:pt x="362" y="1826"/>
                </a:lnTo>
                <a:lnTo>
                  <a:pt x="9" y="1826"/>
                </a:lnTo>
                <a:lnTo>
                  <a:pt x="917" y="917"/>
                </a:lnTo>
                <a:lnTo>
                  <a:pt x="0" y="0"/>
                </a:lnTo>
                <a:lnTo>
                  <a:pt x="353" y="0"/>
                </a:lnTo>
                <a:close/>
              </a:path>
            </a:pathLst>
          </a:custGeom>
          <a:solidFill>
            <a:srgbClr val="FF6800"/>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457200">
              <a:lnSpc>
                <a:spcPct val="100000"/>
              </a:lnSpc>
            </a:pPr>
            <a:endParaRPr lang="en-US" sz="1800" b="0" strike="noStrike" spc="-1">
              <a:solidFill>
                <a:schemeClr val="dk1"/>
              </a:solidFill>
              <a:latin typeface="Calibri"/>
            </a:endParaRPr>
          </a:p>
        </p:txBody>
      </p:sp>
      <p:sp>
        <p:nvSpPr>
          <p:cNvPr id="10" name="Rechteck 4">
            <a:extLst>
              <a:ext uri="{FF2B5EF4-FFF2-40B4-BE49-F238E27FC236}">
                <a16:creationId xmlns:a16="http://schemas.microsoft.com/office/drawing/2014/main" id="{0612A4FE-B2F7-12BD-EEB3-C1413E21810C}"/>
              </a:ext>
            </a:extLst>
          </p:cNvPr>
          <p:cNvSpPr/>
          <p:nvPr userDrawn="1"/>
        </p:nvSpPr>
        <p:spPr>
          <a:xfrm>
            <a:off x="3698420" y="1188109"/>
            <a:ext cx="2346762" cy="4810908"/>
          </a:xfrm>
          <a:prstGeom prst="rect">
            <a:avLst/>
          </a:prstGeom>
          <a:solidFill>
            <a:schemeClr val="bg1"/>
          </a:solidFill>
          <a:ln w="9525">
            <a:no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defTabSz="457200">
              <a:lnSpc>
                <a:spcPct val="100000"/>
              </a:lnSpc>
            </a:pPr>
            <a:endParaRPr lang="de-DE" sz="1800" b="0" strike="noStrike" spc="-1">
              <a:solidFill>
                <a:schemeClr val="dk1"/>
              </a:solidFill>
              <a:latin typeface="Calibri"/>
            </a:endParaRPr>
          </a:p>
        </p:txBody>
      </p:sp>
      <p:sp>
        <p:nvSpPr>
          <p:cNvPr id="11" name="Freeform 5">
            <a:extLst>
              <a:ext uri="{FF2B5EF4-FFF2-40B4-BE49-F238E27FC236}">
                <a16:creationId xmlns:a16="http://schemas.microsoft.com/office/drawing/2014/main" id="{8B2E566A-9664-E2CE-9FD3-74EA249FE204}"/>
              </a:ext>
            </a:extLst>
          </p:cNvPr>
          <p:cNvSpPr/>
          <p:nvPr userDrawn="1"/>
        </p:nvSpPr>
        <p:spPr>
          <a:xfrm>
            <a:off x="3231870" y="1368517"/>
            <a:ext cx="580921" cy="745042"/>
          </a:xfrm>
          <a:custGeom>
            <a:avLst/>
            <a:gdLst>
              <a:gd name="textAreaLeft" fmla="*/ 0 w 453960"/>
              <a:gd name="textAreaRight" fmla="*/ 454320 w 453960"/>
              <a:gd name="textAreaTop" fmla="*/ 0 h 650880"/>
              <a:gd name="textAreaBottom" fmla="*/ 651240 h 650880"/>
            </a:gdLst>
            <a:ahLst/>
            <a:cxnLst/>
            <a:rect l="textAreaLeft" t="textAreaTop" r="textAreaRight" b="textAreaBottom"/>
            <a:pathLst>
              <a:path w="1270" h="1826">
                <a:moveTo>
                  <a:pt x="353" y="0"/>
                </a:moveTo>
                <a:lnTo>
                  <a:pt x="1270" y="917"/>
                </a:lnTo>
                <a:lnTo>
                  <a:pt x="362" y="1826"/>
                </a:lnTo>
                <a:lnTo>
                  <a:pt x="9" y="1826"/>
                </a:lnTo>
                <a:lnTo>
                  <a:pt x="917" y="917"/>
                </a:lnTo>
                <a:lnTo>
                  <a:pt x="0" y="0"/>
                </a:lnTo>
                <a:lnTo>
                  <a:pt x="353" y="0"/>
                </a:lnTo>
                <a:close/>
              </a:path>
            </a:pathLst>
          </a:custGeom>
          <a:solidFill>
            <a:srgbClr val="FF6800"/>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457200">
              <a:lnSpc>
                <a:spcPct val="100000"/>
              </a:lnSpc>
            </a:pPr>
            <a:endParaRPr lang="en-US" sz="1800" b="0" strike="noStrike" spc="-1">
              <a:solidFill>
                <a:schemeClr val="dk1"/>
              </a:solidFill>
              <a:latin typeface="Calibri"/>
            </a:endParaRPr>
          </a:p>
        </p:txBody>
      </p:sp>
      <p:sp>
        <p:nvSpPr>
          <p:cNvPr id="14" name="Rechteck 4">
            <a:extLst>
              <a:ext uri="{FF2B5EF4-FFF2-40B4-BE49-F238E27FC236}">
                <a16:creationId xmlns:a16="http://schemas.microsoft.com/office/drawing/2014/main" id="{1A456E66-0CA4-6941-D3F2-ED8DA2F30EDE}"/>
              </a:ext>
            </a:extLst>
          </p:cNvPr>
          <p:cNvSpPr/>
          <p:nvPr userDrawn="1"/>
        </p:nvSpPr>
        <p:spPr>
          <a:xfrm>
            <a:off x="6668119" y="1188109"/>
            <a:ext cx="2346762" cy="4810908"/>
          </a:xfrm>
          <a:prstGeom prst="rect">
            <a:avLst/>
          </a:prstGeom>
          <a:solidFill>
            <a:schemeClr val="bg1"/>
          </a:solidFill>
          <a:ln w="9525">
            <a:no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defTabSz="457200">
              <a:lnSpc>
                <a:spcPct val="100000"/>
              </a:lnSpc>
            </a:pPr>
            <a:endParaRPr lang="de-DE" sz="1800" b="0" strike="noStrike" spc="-1">
              <a:solidFill>
                <a:schemeClr val="dk1"/>
              </a:solidFill>
              <a:latin typeface="Calibri"/>
            </a:endParaRPr>
          </a:p>
        </p:txBody>
      </p:sp>
      <p:sp>
        <p:nvSpPr>
          <p:cNvPr id="15" name="Freeform 5">
            <a:extLst>
              <a:ext uri="{FF2B5EF4-FFF2-40B4-BE49-F238E27FC236}">
                <a16:creationId xmlns:a16="http://schemas.microsoft.com/office/drawing/2014/main" id="{2AEA161E-EC19-5599-EA4E-7239B05BEE87}"/>
              </a:ext>
            </a:extLst>
          </p:cNvPr>
          <p:cNvSpPr/>
          <p:nvPr userDrawn="1"/>
        </p:nvSpPr>
        <p:spPr>
          <a:xfrm>
            <a:off x="6201569" y="1368517"/>
            <a:ext cx="580921" cy="745042"/>
          </a:xfrm>
          <a:custGeom>
            <a:avLst/>
            <a:gdLst>
              <a:gd name="textAreaLeft" fmla="*/ 0 w 453960"/>
              <a:gd name="textAreaRight" fmla="*/ 454320 w 453960"/>
              <a:gd name="textAreaTop" fmla="*/ 0 h 650880"/>
              <a:gd name="textAreaBottom" fmla="*/ 651240 h 650880"/>
            </a:gdLst>
            <a:ahLst/>
            <a:cxnLst/>
            <a:rect l="textAreaLeft" t="textAreaTop" r="textAreaRight" b="textAreaBottom"/>
            <a:pathLst>
              <a:path w="1270" h="1826">
                <a:moveTo>
                  <a:pt x="353" y="0"/>
                </a:moveTo>
                <a:lnTo>
                  <a:pt x="1270" y="917"/>
                </a:lnTo>
                <a:lnTo>
                  <a:pt x="362" y="1826"/>
                </a:lnTo>
                <a:lnTo>
                  <a:pt x="9" y="1826"/>
                </a:lnTo>
                <a:lnTo>
                  <a:pt x="917" y="917"/>
                </a:lnTo>
                <a:lnTo>
                  <a:pt x="0" y="0"/>
                </a:lnTo>
                <a:lnTo>
                  <a:pt x="353" y="0"/>
                </a:lnTo>
                <a:close/>
              </a:path>
            </a:pathLst>
          </a:custGeom>
          <a:solidFill>
            <a:srgbClr val="FF6800"/>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457200">
              <a:lnSpc>
                <a:spcPct val="100000"/>
              </a:lnSpc>
            </a:pPr>
            <a:endParaRPr lang="en-US" sz="1800" b="0" strike="noStrike" spc="-1">
              <a:solidFill>
                <a:schemeClr val="dk1"/>
              </a:solidFill>
              <a:latin typeface="Calibri"/>
            </a:endParaRPr>
          </a:p>
        </p:txBody>
      </p:sp>
      <p:sp>
        <p:nvSpPr>
          <p:cNvPr id="18" name="Rechteck 4">
            <a:extLst>
              <a:ext uri="{FF2B5EF4-FFF2-40B4-BE49-F238E27FC236}">
                <a16:creationId xmlns:a16="http://schemas.microsoft.com/office/drawing/2014/main" id="{0D14E4FD-8B74-30ED-56E1-8DA336F533CF}"/>
              </a:ext>
            </a:extLst>
          </p:cNvPr>
          <p:cNvSpPr/>
          <p:nvPr userDrawn="1"/>
        </p:nvSpPr>
        <p:spPr>
          <a:xfrm>
            <a:off x="9637238" y="1188109"/>
            <a:ext cx="2346762" cy="4810908"/>
          </a:xfrm>
          <a:prstGeom prst="rect">
            <a:avLst/>
          </a:prstGeom>
          <a:solidFill>
            <a:schemeClr val="bg1"/>
          </a:solidFill>
          <a:ln w="9525">
            <a:noFill/>
            <a:round/>
          </a:ln>
        </p:spPr>
        <p:style>
          <a:lnRef idx="2">
            <a:schemeClr val="dk1"/>
          </a:lnRef>
          <a:fillRef idx="1">
            <a:schemeClr val="lt1"/>
          </a:fillRef>
          <a:effectRef idx="0">
            <a:schemeClr val="dk1"/>
          </a:effectRef>
          <a:fontRef idx="minor"/>
        </p:style>
        <p:txBody>
          <a:bodyPr lIns="90000" tIns="45000" rIns="90000" bIns="45000" anchor="ctr">
            <a:noAutofit/>
          </a:bodyPr>
          <a:lstStyle/>
          <a:p>
            <a:pPr algn="ctr" defTabSz="457200">
              <a:lnSpc>
                <a:spcPct val="100000"/>
              </a:lnSpc>
            </a:pPr>
            <a:endParaRPr lang="de-DE" sz="1800" b="0" strike="noStrike" spc="-1">
              <a:solidFill>
                <a:schemeClr val="dk1"/>
              </a:solidFill>
              <a:latin typeface="Calibri"/>
            </a:endParaRPr>
          </a:p>
        </p:txBody>
      </p:sp>
      <p:sp>
        <p:nvSpPr>
          <p:cNvPr id="19" name="Freeform 5">
            <a:extLst>
              <a:ext uri="{FF2B5EF4-FFF2-40B4-BE49-F238E27FC236}">
                <a16:creationId xmlns:a16="http://schemas.microsoft.com/office/drawing/2014/main" id="{75FE8993-A99E-7BB2-BB66-46B81A3E5011}"/>
              </a:ext>
            </a:extLst>
          </p:cNvPr>
          <p:cNvSpPr/>
          <p:nvPr userDrawn="1"/>
        </p:nvSpPr>
        <p:spPr>
          <a:xfrm>
            <a:off x="9170688" y="1368517"/>
            <a:ext cx="580921" cy="745042"/>
          </a:xfrm>
          <a:custGeom>
            <a:avLst/>
            <a:gdLst>
              <a:gd name="textAreaLeft" fmla="*/ 0 w 453960"/>
              <a:gd name="textAreaRight" fmla="*/ 454320 w 453960"/>
              <a:gd name="textAreaTop" fmla="*/ 0 h 650880"/>
              <a:gd name="textAreaBottom" fmla="*/ 651240 h 650880"/>
            </a:gdLst>
            <a:ahLst/>
            <a:cxnLst/>
            <a:rect l="textAreaLeft" t="textAreaTop" r="textAreaRight" b="textAreaBottom"/>
            <a:pathLst>
              <a:path w="1270" h="1826">
                <a:moveTo>
                  <a:pt x="353" y="0"/>
                </a:moveTo>
                <a:lnTo>
                  <a:pt x="1270" y="917"/>
                </a:lnTo>
                <a:lnTo>
                  <a:pt x="362" y="1826"/>
                </a:lnTo>
                <a:lnTo>
                  <a:pt x="9" y="1826"/>
                </a:lnTo>
                <a:lnTo>
                  <a:pt x="917" y="917"/>
                </a:lnTo>
                <a:lnTo>
                  <a:pt x="0" y="0"/>
                </a:lnTo>
                <a:lnTo>
                  <a:pt x="353" y="0"/>
                </a:lnTo>
                <a:close/>
              </a:path>
            </a:pathLst>
          </a:custGeom>
          <a:solidFill>
            <a:srgbClr val="FF6800"/>
          </a:solidFill>
          <a:ln w="0">
            <a:noFill/>
          </a:ln>
        </p:spPr>
        <p:style>
          <a:lnRef idx="0">
            <a:scrgbClr r="0" g="0" b="0"/>
          </a:lnRef>
          <a:fillRef idx="0">
            <a:scrgbClr r="0" g="0" b="0"/>
          </a:fillRef>
          <a:effectRef idx="0">
            <a:scrgbClr r="0" g="0" b="0"/>
          </a:effectRef>
          <a:fontRef idx="minor"/>
        </p:style>
        <p:txBody>
          <a:bodyPr numCol="1" spcCol="0" anchor="t">
            <a:noAutofit/>
          </a:bodyPr>
          <a:lstStyle/>
          <a:p>
            <a:pPr defTabSz="457200">
              <a:lnSpc>
                <a:spcPct val="100000"/>
              </a:lnSpc>
            </a:pPr>
            <a:endParaRPr lang="en-US" sz="1800" b="0" strike="noStrike" spc="-1">
              <a:solidFill>
                <a:schemeClr val="dk1"/>
              </a:solidFill>
              <a:latin typeface="Calibri"/>
            </a:endParaRPr>
          </a:p>
        </p:txBody>
      </p:sp>
      <p:sp>
        <p:nvSpPr>
          <p:cNvPr id="4" name="Text Placeholder 7">
            <a:extLst>
              <a:ext uri="{FF2B5EF4-FFF2-40B4-BE49-F238E27FC236}">
                <a16:creationId xmlns:a16="http://schemas.microsoft.com/office/drawing/2014/main" id="{1F60D781-3E23-5A5E-2961-1410FDFBF487}"/>
              </a:ext>
            </a:extLst>
          </p:cNvPr>
          <p:cNvSpPr>
            <a:spLocks noGrp="1"/>
          </p:cNvSpPr>
          <p:nvPr>
            <p:ph type="body" sz="quarter" idx="15" hasCustomPrompt="1"/>
          </p:nvPr>
        </p:nvSpPr>
        <p:spPr>
          <a:xfrm>
            <a:off x="885108" y="1368517"/>
            <a:ext cx="2061257" cy="756101"/>
          </a:xfrm>
          <a:prstGeom prst="rect">
            <a:avLst/>
          </a:prstGeom>
        </p:spPr>
        <p:txBody>
          <a:bodyPr/>
          <a:lstStyle>
            <a:lvl1pPr marL="0" indent="0">
              <a:lnSpc>
                <a:spcPct val="100000"/>
              </a:lnSpc>
              <a:spcBef>
                <a:spcPts val="0"/>
              </a:spcBef>
              <a:spcAft>
                <a:spcPts val="800"/>
              </a:spcAft>
              <a:buNone/>
              <a:defRPr sz="2000" b="1" i="0">
                <a:solidFill>
                  <a:srgbClr val="545759"/>
                </a:solidFill>
                <a:latin typeface="Arial" panose="020B0604020202020204" pitchFamily="34" charset="0"/>
                <a:cs typeface="Arial" panose="020B0604020202020204" pitchFamily="34" charset="0"/>
              </a:defRPr>
            </a:lvl1pPr>
            <a:lvl2pPr marL="609570" indent="0">
              <a:lnSpc>
                <a:spcPct val="100000"/>
              </a:lnSpc>
              <a:spcBef>
                <a:spcPts val="0"/>
              </a:spcBef>
              <a:spcAft>
                <a:spcPts val="800"/>
              </a:spcAft>
              <a:buNone/>
              <a:defRPr sz="2200" b="1" i="0">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Title</a:t>
            </a:r>
          </a:p>
          <a:p>
            <a:pPr lvl="1"/>
            <a:endParaRPr lang="en-US"/>
          </a:p>
        </p:txBody>
      </p:sp>
      <p:sp>
        <p:nvSpPr>
          <p:cNvPr id="5" name="Text Placeholder 11">
            <a:extLst>
              <a:ext uri="{FF2B5EF4-FFF2-40B4-BE49-F238E27FC236}">
                <a16:creationId xmlns:a16="http://schemas.microsoft.com/office/drawing/2014/main" id="{F6DA55EC-18DE-2DF0-35C2-05395FB680BC}"/>
              </a:ext>
            </a:extLst>
          </p:cNvPr>
          <p:cNvSpPr>
            <a:spLocks noGrp="1"/>
          </p:cNvSpPr>
          <p:nvPr>
            <p:ph type="body" sz="quarter" idx="17" hasCustomPrompt="1"/>
          </p:nvPr>
        </p:nvSpPr>
        <p:spPr>
          <a:xfrm>
            <a:off x="843092" y="2348161"/>
            <a:ext cx="2103273" cy="3553875"/>
          </a:xfrm>
          <a:prstGeom prst="rect">
            <a:avLst/>
          </a:prstGeom>
        </p:spPr>
        <p:txBody>
          <a:bodyPr/>
          <a:lstStyle>
            <a:lvl1pPr marL="0" indent="0">
              <a:lnSpc>
                <a:spcPct val="100000"/>
              </a:lnSpc>
              <a:spcBef>
                <a:spcPts val="0"/>
              </a:spcBef>
              <a:spcAft>
                <a:spcPts val="800"/>
              </a:spcAft>
              <a:buFont typeface="Arial" panose="020B0604020202020204" pitchFamily="34" charset="0"/>
              <a:buNone/>
              <a:defRPr sz="1400">
                <a:solidFill>
                  <a:srgbClr val="545759"/>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8" name="Text Placeholder 7">
            <a:extLst>
              <a:ext uri="{FF2B5EF4-FFF2-40B4-BE49-F238E27FC236}">
                <a16:creationId xmlns:a16="http://schemas.microsoft.com/office/drawing/2014/main" id="{D4DFF018-721F-4CFD-493D-50AE4BC66A3B}"/>
              </a:ext>
            </a:extLst>
          </p:cNvPr>
          <p:cNvSpPr>
            <a:spLocks noGrp="1"/>
          </p:cNvSpPr>
          <p:nvPr>
            <p:ph type="body" sz="quarter" idx="18" hasCustomPrompt="1"/>
          </p:nvPr>
        </p:nvSpPr>
        <p:spPr>
          <a:xfrm>
            <a:off x="3854807" y="1368517"/>
            <a:ext cx="2061257" cy="756101"/>
          </a:xfrm>
          <a:prstGeom prst="rect">
            <a:avLst/>
          </a:prstGeom>
        </p:spPr>
        <p:txBody>
          <a:bodyPr/>
          <a:lstStyle>
            <a:lvl1pPr marL="0" indent="0">
              <a:lnSpc>
                <a:spcPct val="100000"/>
              </a:lnSpc>
              <a:spcBef>
                <a:spcPts val="0"/>
              </a:spcBef>
              <a:spcAft>
                <a:spcPts val="800"/>
              </a:spcAft>
              <a:buNone/>
              <a:defRPr sz="2000" b="1" i="0">
                <a:solidFill>
                  <a:srgbClr val="545759"/>
                </a:solidFill>
                <a:latin typeface="Arial" panose="020B0604020202020204" pitchFamily="34" charset="0"/>
                <a:cs typeface="Arial" panose="020B0604020202020204" pitchFamily="34" charset="0"/>
              </a:defRPr>
            </a:lvl1pPr>
            <a:lvl2pPr marL="609570" indent="0">
              <a:lnSpc>
                <a:spcPct val="100000"/>
              </a:lnSpc>
              <a:spcBef>
                <a:spcPts val="0"/>
              </a:spcBef>
              <a:spcAft>
                <a:spcPts val="800"/>
              </a:spcAft>
              <a:buNone/>
              <a:defRPr sz="2200" b="1" i="0">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Title</a:t>
            </a:r>
          </a:p>
          <a:p>
            <a:pPr lvl="1"/>
            <a:endParaRPr lang="en-US"/>
          </a:p>
        </p:txBody>
      </p:sp>
      <p:sp>
        <p:nvSpPr>
          <p:cNvPr id="9" name="Text Placeholder 11">
            <a:extLst>
              <a:ext uri="{FF2B5EF4-FFF2-40B4-BE49-F238E27FC236}">
                <a16:creationId xmlns:a16="http://schemas.microsoft.com/office/drawing/2014/main" id="{17E2B9F4-6736-859A-43E8-5657EC908048}"/>
              </a:ext>
            </a:extLst>
          </p:cNvPr>
          <p:cNvSpPr>
            <a:spLocks noGrp="1"/>
          </p:cNvSpPr>
          <p:nvPr>
            <p:ph type="body" sz="quarter" idx="19" hasCustomPrompt="1"/>
          </p:nvPr>
        </p:nvSpPr>
        <p:spPr>
          <a:xfrm>
            <a:off x="3812791" y="2348162"/>
            <a:ext cx="2103273" cy="3553874"/>
          </a:xfrm>
          <a:prstGeom prst="rect">
            <a:avLst/>
          </a:prstGeom>
        </p:spPr>
        <p:txBody>
          <a:bodyPr/>
          <a:lstStyle>
            <a:lvl1pPr marL="0" indent="0">
              <a:lnSpc>
                <a:spcPct val="100000"/>
              </a:lnSpc>
              <a:spcBef>
                <a:spcPts val="0"/>
              </a:spcBef>
              <a:spcAft>
                <a:spcPts val="800"/>
              </a:spcAft>
              <a:buFont typeface="Arial" panose="020B0604020202020204" pitchFamily="34" charset="0"/>
              <a:buNone/>
              <a:defRPr sz="1400">
                <a:solidFill>
                  <a:srgbClr val="545759"/>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12" name="Text Placeholder 7">
            <a:extLst>
              <a:ext uri="{FF2B5EF4-FFF2-40B4-BE49-F238E27FC236}">
                <a16:creationId xmlns:a16="http://schemas.microsoft.com/office/drawing/2014/main" id="{8BE06B5B-C08E-C045-114F-34576F702BDD}"/>
              </a:ext>
            </a:extLst>
          </p:cNvPr>
          <p:cNvSpPr>
            <a:spLocks noGrp="1"/>
          </p:cNvSpPr>
          <p:nvPr>
            <p:ph type="body" sz="quarter" idx="20" hasCustomPrompt="1"/>
          </p:nvPr>
        </p:nvSpPr>
        <p:spPr>
          <a:xfrm>
            <a:off x="6824506" y="1368517"/>
            <a:ext cx="2061257" cy="756101"/>
          </a:xfrm>
          <a:prstGeom prst="rect">
            <a:avLst/>
          </a:prstGeom>
        </p:spPr>
        <p:txBody>
          <a:bodyPr/>
          <a:lstStyle>
            <a:lvl1pPr marL="0" indent="0">
              <a:lnSpc>
                <a:spcPct val="100000"/>
              </a:lnSpc>
              <a:spcBef>
                <a:spcPts val="0"/>
              </a:spcBef>
              <a:spcAft>
                <a:spcPts val="800"/>
              </a:spcAft>
              <a:buNone/>
              <a:defRPr sz="2000" b="1" i="0">
                <a:solidFill>
                  <a:srgbClr val="545759"/>
                </a:solidFill>
                <a:latin typeface="Arial" panose="020B0604020202020204" pitchFamily="34" charset="0"/>
                <a:cs typeface="Arial" panose="020B0604020202020204" pitchFamily="34" charset="0"/>
              </a:defRPr>
            </a:lvl1pPr>
            <a:lvl2pPr marL="609570" indent="0">
              <a:lnSpc>
                <a:spcPct val="100000"/>
              </a:lnSpc>
              <a:spcBef>
                <a:spcPts val="0"/>
              </a:spcBef>
              <a:spcAft>
                <a:spcPts val="800"/>
              </a:spcAft>
              <a:buNone/>
              <a:defRPr sz="2200" b="1" i="0">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Title</a:t>
            </a:r>
          </a:p>
          <a:p>
            <a:pPr lvl="1"/>
            <a:endParaRPr lang="en-US"/>
          </a:p>
        </p:txBody>
      </p:sp>
      <p:sp>
        <p:nvSpPr>
          <p:cNvPr id="13" name="Text Placeholder 11">
            <a:extLst>
              <a:ext uri="{FF2B5EF4-FFF2-40B4-BE49-F238E27FC236}">
                <a16:creationId xmlns:a16="http://schemas.microsoft.com/office/drawing/2014/main" id="{85253B6D-8D0A-41C6-42A5-D2006C639C14}"/>
              </a:ext>
            </a:extLst>
          </p:cNvPr>
          <p:cNvSpPr>
            <a:spLocks noGrp="1"/>
          </p:cNvSpPr>
          <p:nvPr>
            <p:ph type="body" sz="quarter" idx="21" hasCustomPrompt="1"/>
          </p:nvPr>
        </p:nvSpPr>
        <p:spPr>
          <a:xfrm>
            <a:off x="6782490" y="2348162"/>
            <a:ext cx="2103273" cy="3553874"/>
          </a:xfrm>
          <a:prstGeom prst="rect">
            <a:avLst/>
          </a:prstGeom>
        </p:spPr>
        <p:txBody>
          <a:bodyPr/>
          <a:lstStyle>
            <a:lvl1pPr marL="0" indent="0">
              <a:lnSpc>
                <a:spcPct val="100000"/>
              </a:lnSpc>
              <a:spcBef>
                <a:spcPts val="0"/>
              </a:spcBef>
              <a:spcAft>
                <a:spcPts val="800"/>
              </a:spcAft>
              <a:buFont typeface="Arial" panose="020B0604020202020204" pitchFamily="34" charset="0"/>
              <a:buNone/>
              <a:defRPr sz="1400">
                <a:solidFill>
                  <a:srgbClr val="545759"/>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16" name="Text Placeholder 7">
            <a:extLst>
              <a:ext uri="{FF2B5EF4-FFF2-40B4-BE49-F238E27FC236}">
                <a16:creationId xmlns:a16="http://schemas.microsoft.com/office/drawing/2014/main" id="{41AFA1A4-F583-E218-5232-2D47134D0675}"/>
              </a:ext>
            </a:extLst>
          </p:cNvPr>
          <p:cNvSpPr>
            <a:spLocks noGrp="1"/>
          </p:cNvSpPr>
          <p:nvPr>
            <p:ph type="body" sz="quarter" idx="22" hasCustomPrompt="1"/>
          </p:nvPr>
        </p:nvSpPr>
        <p:spPr>
          <a:xfrm>
            <a:off x="9793625" y="1368517"/>
            <a:ext cx="2061257" cy="756101"/>
          </a:xfrm>
          <a:prstGeom prst="rect">
            <a:avLst/>
          </a:prstGeom>
        </p:spPr>
        <p:txBody>
          <a:bodyPr/>
          <a:lstStyle>
            <a:lvl1pPr marL="0" indent="0">
              <a:lnSpc>
                <a:spcPct val="100000"/>
              </a:lnSpc>
              <a:spcBef>
                <a:spcPts val="0"/>
              </a:spcBef>
              <a:spcAft>
                <a:spcPts val="800"/>
              </a:spcAft>
              <a:buNone/>
              <a:defRPr sz="2000" b="1" i="0">
                <a:solidFill>
                  <a:srgbClr val="545759"/>
                </a:solidFill>
                <a:latin typeface="Arial" panose="020B0604020202020204" pitchFamily="34" charset="0"/>
                <a:cs typeface="Arial" panose="020B0604020202020204" pitchFamily="34" charset="0"/>
              </a:defRPr>
            </a:lvl1pPr>
            <a:lvl2pPr marL="609570" indent="0">
              <a:lnSpc>
                <a:spcPct val="100000"/>
              </a:lnSpc>
              <a:spcBef>
                <a:spcPts val="0"/>
              </a:spcBef>
              <a:spcAft>
                <a:spcPts val="800"/>
              </a:spcAft>
              <a:buNone/>
              <a:defRPr sz="2200" b="1" i="0">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Title</a:t>
            </a:r>
          </a:p>
          <a:p>
            <a:pPr lvl="1"/>
            <a:endParaRPr lang="en-US"/>
          </a:p>
        </p:txBody>
      </p:sp>
      <p:sp>
        <p:nvSpPr>
          <p:cNvPr id="17" name="Text Placeholder 11">
            <a:extLst>
              <a:ext uri="{FF2B5EF4-FFF2-40B4-BE49-F238E27FC236}">
                <a16:creationId xmlns:a16="http://schemas.microsoft.com/office/drawing/2014/main" id="{5AE59E37-3DF1-2F9E-0289-18AAE1FC2710}"/>
              </a:ext>
            </a:extLst>
          </p:cNvPr>
          <p:cNvSpPr>
            <a:spLocks noGrp="1"/>
          </p:cNvSpPr>
          <p:nvPr>
            <p:ph type="body" sz="quarter" idx="23" hasCustomPrompt="1"/>
          </p:nvPr>
        </p:nvSpPr>
        <p:spPr>
          <a:xfrm>
            <a:off x="9751609" y="2348162"/>
            <a:ext cx="2103273" cy="3553874"/>
          </a:xfrm>
          <a:prstGeom prst="rect">
            <a:avLst/>
          </a:prstGeom>
        </p:spPr>
        <p:txBody>
          <a:bodyPr/>
          <a:lstStyle>
            <a:lvl1pPr marL="0" indent="0">
              <a:lnSpc>
                <a:spcPct val="100000"/>
              </a:lnSpc>
              <a:spcBef>
                <a:spcPts val="0"/>
              </a:spcBef>
              <a:spcAft>
                <a:spcPts val="800"/>
              </a:spcAft>
              <a:buFont typeface="Arial" panose="020B0604020202020204" pitchFamily="34" charset="0"/>
              <a:buNone/>
              <a:defRPr sz="1400">
                <a:solidFill>
                  <a:srgbClr val="545759"/>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22" name="Title Placeholder 2">
            <a:extLst>
              <a:ext uri="{FF2B5EF4-FFF2-40B4-BE49-F238E27FC236}">
                <a16:creationId xmlns:a16="http://schemas.microsoft.com/office/drawing/2014/main" id="{3C289CA1-E96C-655F-9B1F-8BBED3E2A113}"/>
              </a:ext>
            </a:extLst>
          </p:cNvPr>
          <p:cNvSpPr>
            <a:spLocks noGrp="1"/>
          </p:cNvSpPr>
          <p:nvPr>
            <p:ph type="title" hasCustomPrompt="1"/>
          </p:nvPr>
        </p:nvSpPr>
        <p:spPr>
          <a:xfrm>
            <a:off x="300805" y="128232"/>
            <a:ext cx="9247641" cy="596012"/>
          </a:xfrm>
          <a:prstGeom prst="rect">
            <a:avLst/>
          </a:prstGeom>
        </p:spPr>
        <p:txBody>
          <a:bodyPr vert="horz" lIns="91440" tIns="45720" rIns="91440" bIns="45720" rtlCol="0" anchor="t">
            <a:normAutofit/>
          </a:bodyPr>
          <a:lstStyle>
            <a:lvl1pPr>
              <a:lnSpc>
                <a:spcPct val="100000"/>
              </a:lnSpc>
              <a:defRPr/>
            </a:lvl1pPr>
          </a:lstStyle>
          <a:p>
            <a:r>
              <a:rPr lang="en-US"/>
              <a:t>Click to Edit Header</a:t>
            </a:r>
          </a:p>
        </p:txBody>
      </p:sp>
    </p:spTree>
    <p:extLst>
      <p:ext uri="{BB962C8B-B14F-4D97-AF65-F5344CB8AC3E}">
        <p14:creationId xmlns:p14="http://schemas.microsoft.com/office/powerpoint/2010/main" val="723787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Three Images Custom with Blue">
    <p:spTree>
      <p:nvGrpSpPr>
        <p:cNvPr id="1" name=""/>
        <p:cNvGrpSpPr/>
        <p:nvPr/>
      </p:nvGrpSpPr>
      <p:grpSpPr>
        <a:xfrm>
          <a:off x="0" y="0"/>
          <a:ext cx="0" cy="0"/>
          <a:chOff x="0" y="0"/>
          <a:chExt cx="0" cy="0"/>
        </a:xfrm>
      </p:grpSpPr>
      <p:sp>
        <p:nvSpPr>
          <p:cNvPr id="4" name="Rechteck 6">
            <a:extLst>
              <a:ext uri="{FF2B5EF4-FFF2-40B4-BE49-F238E27FC236}">
                <a16:creationId xmlns:a16="http://schemas.microsoft.com/office/drawing/2014/main" id="{84C0DDC8-53DF-C9C7-A6B8-F785C0C29682}"/>
              </a:ext>
            </a:extLst>
          </p:cNvPr>
          <p:cNvSpPr/>
          <p:nvPr userDrawn="1"/>
        </p:nvSpPr>
        <p:spPr>
          <a:xfrm>
            <a:off x="0" y="0"/>
            <a:ext cx="6096000" cy="6231465"/>
          </a:xfrm>
          <a:prstGeom prst="rect">
            <a:avLst/>
          </a:prstGeom>
          <a:solidFill>
            <a:srgbClr val="00497A"/>
          </a:solidFill>
          <a:ln>
            <a:noFill/>
          </a:ln>
        </p:spPr>
        <p:style>
          <a:lnRef idx="2">
            <a:schemeClr val="dk1"/>
          </a:lnRef>
          <a:fillRef idx="1">
            <a:schemeClr val="lt1"/>
          </a:fillRef>
          <a:effectRef idx="0">
            <a:schemeClr val="dk1"/>
          </a:effectRef>
          <a:fontRef idx="minor"/>
        </p:style>
        <p:txBody>
          <a:bodyPr lIns="120000" tIns="60000" rIns="120000" bIns="60000" anchor="ctr">
            <a:noAutofit/>
          </a:bodyPr>
          <a:lstStyle/>
          <a:p>
            <a:pPr algn="ctr" defTabSz="609585"/>
            <a:endParaRPr lang="de-DE" spc="-1">
              <a:solidFill>
                <a:schemeClr val="dk1"/>
              </a:solidFill>
              <a:latin typeface="Calibri"/>
            </a:endParaRPr>
          </a:p>
        </p:txBody>
      </p:sp>
      <p:sp>
        <p:nvSpPr>
          <p:cNvPr id="5" name="Text Placeholder 7">
            <a:extLst>
              <a:ext uri="{FF2B5EF4-FFF2-40B4-BE49-F238E27FC236}">
                <a16:creationId xmlns:a16="http://schemas.microsoft.com/office/drawing/2014/main" id="{5D225223-1D3A-3BE9-57F8-A6B810D1EDFC}"/>
              </a:ext>
            </a:extLst>
          </p:cNvPr>
          <p:cNvSpPr>
            <a:spLocks noGrp="1"/>
          </p:cNvSpPr>
          <p:nvPr>
            <p:ph type="body" sz="quarter" idx="12" hasCustomPrompt="1"/>
          </p:nvPr>
        </p:nvSpPr>
        <p:spPr>
          <a:xfrm>
            <a:off x="386456" y="1811708"/>
            <a:ext cx="5261761" cy="613615"/>
          </a:xfrm>
          <a:prstGeom prst="rect">
            <a:avLst/>
          </a:prstGeom>
        </p:spPr>
        <p:txBody>
          <a:bodyPr/>
          <a:lstStyle>
            <a:lvl1pPr marL="0" indent="0">
              <a:lnSpc>
                <a:spcPct val="100000"/>
              </a:lnSpc>
              <a:spcBef>
                <a:spcPts val="0"/>
              </a:spcBef>
              <a:spcAft>
                <a:spcPts val="800"/>
              </a:spcAft>
              <a:buNone/>
              <a:defRPr sz="1800" b="0" i="1">
                <a:solidFill>
                  <a:schemeClr val="bg1"/>
                </a:solidFill>
                <a:latin typeface="Arial" panose="020B0604020202020204" pitchFamily="34" charset="0"/>
                <a:cs typeface="Arial" panose="020B0604020202020204" pitchFamily="34" charset="0"/>
              </a:defRPr>
            </a:lvl1pPr>
            <a:lvl2pPr marL="609570" indent="0">
              <a:lnSpc>
                <a:spcPct val="100000"/>
              </a:lnSpc>
              <a:spcBef>
                <a:spcPts val="0"/>
              </a:spcBef>
              <a:spcAft>
                <a:spcPts val="800"/>
              </a:spcAft>
              <a:buNone/>
              <a:defRPr sz="2133" b="0" i="1">
                <a:solidFill>
                  <a:schemeClr val="bg1"/>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Subhead</a:t>
            </a:r>
          </a:p>
          <a:p>
            <a:pPr lvl="1"/>
            <a:endParaRPr lang="en-US"/>
          </a:p>
        </p:txBody>
      </p:sp>
      <p:sp>
        <p:nvSpPr>
          <p:cNvPr id="7" name="Picture Placeholder 6">
            <a:extLst>
              <a:ext uri="{FF2B5EF4-FFF2-40B4-BE49-F238E27FC236}">
                <a16:creationId xmlns:a16="http://schemas.microsoft.com/office/drawing/2014/main" id="{690CDEC3-1015-C680-B6E4-41A6FEB40145}"/>
              </a:ext>
            </a:extLst>
          </p:cNvPr>
          <p:cNvSpPr>
            <a:spLocks noGrp="1"/>
          </p:cNvSpPr>
          <p:nvPr>
            <p:ph type="pic" sz="quarter" idx="15" hasCustomPrompt="1"/>
          </p:nvPr>
        </p:nvSpPr>
        <p:spPr>
          <a:xfrm>
            <a:off x="6330951" y="884769"/>
            <a:ext cx="2590800" cy="2645833"/>
          </a:xfrm>
          <a:prstGeom prst="rect">
            <a:avLst/>
          </a:prstGeom>
        </p:spPr>
        <p:txBody>
          <a:bodyPr/>
          <a:lstStyle>
            <a:lvl1pPr marL="0" indent="0" algn="ctr">
              <a:buNone/>
              <a:defRPr/>
            </a:lvl1pPr>
          </a:lstStyle>
          <a:p>
            <a:r>
              <a:rPr lang="en-US"/>
              <a:t>Insert Photo </a:t>
            </a:r>
          </a:p>
        </p:txBody>
      </p:sp>
      <p:sp>
        <p:nvSpPr>
          <p:cNvPr id="10" name="Picture Placeholder 6">
            <a:extLst>
              <a:ext uri="{FF2B5EF4-FFF2-40B4-BE49-F238E27FC236}">
                <a16:creationId xmlns:a16="http://schemas.microsoft.com/office/drawing/2014/main" id="{325A0218-7A0B-E04D-368E-B1AA798DFFA4}"/>
              </a:ext>
            </a:extLst>
          </p:cNvPr>
          <p:cNvSpPr>
            <a:spLocks noGrp="1"/>
          </p:cNvSpPr>
          <p:nvPr>
            <p:ph type="pic" sz="quarter" idx="16" hasCustomPrompt="1"/>
          </p:nvPr>
        </p:nvSpPr>
        <p:spPr>
          <a:xfrm>
            <a:off x="9117191" y="883381"/>
            <a:ext cx="2590800" cy="2645833"/>
          </a:xfrm>
          <a:prstGeom prst="rect">
            <a:avLst/>
          </a:prstGeom>
        </p:spPr>
        <p:txBody>
          <a:bodyPr/>
          <a:lstStyle>
            <a:lvl1pPr marL="0" indent="0" algn="ctr">
              <a:buNone/>
              <a:defRPr/>
            </a:lvl1pPr>
          </a:lstStyle>
          <a:p>
            <a:r>
              <a:rPr lang="en-US"/>
              <a:t>Insert Photo </a:t>
            </a:r>
          </a:p>
        </p:txBody>
      </p:sp>
      <p:sp>
        <p:nvSpPr>
          <p:cNvPr id="11" name="Picture Placeholder 6">
            <a:extLst>
              <a:ext uri="{FF2B5EF4-FFF2-40B4-BE49-F238E27FC236}">
                <a16:creationId xmlns:a16="http://schemas.microsoft.com/office/drawing/2014/main" id="{E172E500-4FF6-8D92-1A85-3E156920EB46}"/>
              </a:ext>
            </a:extLst>
          </p:cNvPr>
          <p:cNvSpPr>
            <a:spLocks noGrp="1"/>
          </p:cNvSpPr>
          <p:nvPr>
            <p:ph type="pic" sz="quarter" idx="17"/>
          </p:nvPr>
        </p:nvSpPr>
        <p:spPr>
          <a:xfrm>
            <a:off x="6330951" y="3666281"/>
            <a:ext cx="5405120" cy="2565184"/>
          </a:xfrm>
          <a:prstGeom prst="rect">
            <a:avLst/>
          </a:prstGeom>
        </p:spPr>
        <p:txBody>
          <a:bodyPr/>
          <a:lstStyle>
            <a:lvl1pPr marL="0" indent="0" algn="ctr">
              <a:buNone/>
              <a:defRPr/>
            </a:lvl1pPr>
          </a:lstStyle>
          <a:p>
            <a:endParaRPr lang="en-US"/>
          </a:p>
          <a:p>
            <a:r>
              <a:rPr lang="en-US"/>
              <a:t>Insert Photo </a:t>
            </a:r>
          </a:p>
        </p:txBody>
      </p:sp>
      <p:sp>
        <p:nvSpPr>
          <p:cNvPr id="2" name="Slide Number Placeholder 2">
            <a:extLst>
              <a:ext uri="{FF2B5EF4-FFF2-40B4-BE49-F238E27FC236}">
                <a16:creationId xmlns:a16="http://schemas.microsoft.com/office/drawing/2014/main" id="{95BBA6F4-0441-2F79-B313-03AB58C5BF42}"/>
              </a:ext>
            </a:extLst>
          </p:cNvPr>
          <p:cNvSpPr>
            <a:spLocks noGrp="1" noRot="1" noMove="1" noResize="1" noEditPoints="1" noAdjustHandles="1" noChangeArrowheads="1" noChangeShapeType="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
        <p:nvSpPr>
          <p:cNvPr id="6" name="Title Placeholder 2">
            <a:extLst>
              <a:ext uri="{FF2B5EF4-FFF2-40B4-BE49-F238E27FC236}">
                <a16:creationId xmlns:a16="http://schemas.microsoft.com/office/drawing/2014/main" id="{06CD4CDB-68C5-84E1-F759-4A1E1777E439}"/>
              </a:ext>
            </a:extLst>
          </p:cNvPr>
          <p:cNvSpPr>
            <a:spLocks noGrp="1"/>
          </p:cNvSpPr>
          <p:nvPr>
            <p:ph type="title" hasCustomPrompt="1"/>
          </p:nvPr>
        </p:nvSpPr>
        <p:spPr>
          <a:xfrm>
            <a:off x="386456" y="473757"/>
            <a:ext cx="5261761" cy="1227229"/>
          </a:xfrm>
          <a:prstGeom prst="rect">
            <a:avLst/>
          </a:prstGeom>
        </p:spPr>
        <p:txBody>
          <a:bodyPr vert="horz" lIns="91440" tIns="45720" rIns="91440" bIns="45720" rtlCol="0" anchor="t">
            <a:normAutofit/>
          </a:bodyPr>
          <a:lstStyle>
            <a:lvl1pPr>
              <a:lnSpc>
                <a:spcPct val="100000"/>
              </a:lnSpc>
              <a:defRPr>
                <a:solidFill>
                  <a:schemeClr val="bg1"/>
                </a:solidFill>
              </a:defRPr>
            </a:lvl1pPr>
          </a:lstStyle>
          <a:p>
            <a:r>
              <a:rPr lang="en-US"/>
              <a:t>Click to Edit Header</a:t>
            </a:r>
          </a:p>
        </p:txBody>
      </p:sp>
      <p:sp>
        <p:nvSpPr>
          <p:cNvPr id="8" name="Text Placeholder 5">
            <a:extLst>
              <a:ext uri="{FF2B5EF4-FFF2-40B4-BE49-F238E27FC236}">
                <a16:creationId xmlns:a16="http://schemas.microsoft.com/office/drawing/2014/main" id="{29021332-057B-2E58-B01A-3F7DCDE122E0}"/>
              </a:ext>
            </a:extLst>
          </p:cNvPr>
          <p:cNvSpPr>
            <a:spLocks noGrp="1"/>
          </p:cNvSpPr>
          <p:nvPr>
            <p:ph type="body" sz="quarter" idx="18"/>
          </p:nvPr>
        </p:nvSpPr>
        <p:spPr>
          <a:xfrm>
            <a:off x="386455" y="2536044"/>
            <a:ext cx="5261762" cy="3586459"/>
          </a:xfrm>
          <a:prstGeom prst="rect">
            <a:avLst/>
          </a:prstGeom>
        </p:spPr>
        <p:txBody>
          <a:bodyPr/>
          <a:lstStyle>
            <a:lvl1pPr>
              <a:lnSpc>
                <a:spcPct val="100000"/>
              </a:lnSpc>
              <a:spcBef>
                <a:spcPts val="0"/>
              </a:spcBef>
              <a:spcAft>
                <a:spcPts val="600"/>
              </a:spcAft>
              <a:defRPr sz="2400">
                <a:solidFill>
                  <a:schemeClr val="bg1"/>
                </a:solidFill>
              </a:defRPr>
            </a:lvl1pPr>
            <a:lvl2pPr marL="800100" indent="-342900">
              <a:lnSpc>
                <a:spcPct val="100000"/>
              </a:lnSpc>
              <a:spcBef>
                <a:spcPts val="0"/>
              </a:spcBef>
              <a:spcAft>
                <a:spcPts val="600"/>
              </a:spcAft>
              <a:buFont typeface="Courier New" panose="02070309020205020404" pitchFamily="49" charset="0"/>
              <a:buChar char="o"/>
              <a:defRPr lang="en-US" sz="2000" kern="1200" dirty="0">
                <a:solidFill>
                  <a:schemeClr val="bg1"/>
                </a:solidFill>
                <a:latin typeface="+mn-lt"/>
                <a:ea typeface="+mn-ea"/>
                <a:cs typeface="+mn-cs"/>
              </a:defRPr>
            </a:lvl2pPr>
            <a:lvl3pPr marL="1143000" indent="-228600">
              <a:lnSpc>
                <a:spcPct val="100000"/>
              </a:lnSpc>
              <a:spcBef>
                <a:spcPts val="0"/>
              </a:spcBef>
              <a:spcAft>
                <a:spcPts val="600"/>
              </a:spcAft>
              <a:buFont typeface="Segoe UI Emoji L" panose="020B0502040204020203" pitchFamily="34" charset="0"/>
              <a:buChar char="–"/>
              <a:defRPr>
                <a:solidFill>
                  <a:schemeClr val="bg1"/>
                </a:solidFill>
              </a:defRPr>
            </a:lvl3pPr>
            <a:lvl4pPr marL="1600200" indent="-228600">
              <a:lnSpc>
                <a:spcPct val="100000"/>
              </a:lnSpc>
              <a:spcBef>
                <a:spcPts val="0"/>
              </a:spcBef>
              <a:spcAft>
                <a:spcPts val="600"/>
              </a:spcAft>
              <a:buFont typeface="Wingdings" panose="05000000000000000000" pitchFamily="2" charset="2"/>
              <a:buChar char="§"/>
              <a:defRPr>
                <a:solidFill>
                  <a:schemeClr val="bg1"/>
                </a:solidFill>
              </a:defRPr>
            </a:lvl4pPr>
            <a:lvl5pPr marL="2057400" indent="-228600">
              <a:lnSpc>
                <a:spcPct val="100000"/>
              </a:lnSpc>
              <a:spcBef>
                <a:spcPts val="0"/>
              </a:spcBef>
              <a:spcAft>
                <a:spcPts val="600"/>
              </a:spcAft>
              <a:buFont typeface="Segoe UI Emoji L" panose="020B0502040204020203"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6511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rge Photo Layout Custom with Blue">
    <p:spTree>
      <p:nvGrpSpPr>
        <p:cNvPr id="1" name=""/>
        <p:cNvGrpSpPr/>
        <p:nvPr/>
      </p:nvGrpSpPr>
      <p:grpSpPr>
        <a:xfrm>
          <a:off x="0" y="0"/>
          <a:ext cx="0" cy="0"/>
          <a:chOff x="0" y="0"/>
          <a:chExt cx="0" cy="0"/>
        </a:xfrm>
      </p:grpSpPr>
      <p:sp>
        <p:nvSpPr>
          <p:cNvPr id="4" name="Rechteck 6">
            <a:extLst>
              <a:ext uri="{FF2B5EF4-FFF2-40B4-BE49-F238E27FC236}">
                <a16:creationId xmlns:a16="http://schemas.microsoft.com/office/drawing/2014/main" id="{BEA7B4A1-35CC-4D38-5536-DA7F548E1A9A}"/>
              </a:ext>
            </a:extLst>
          </p:cNvPr>
          <p:cNvSpPr/>
          <p:nvPr userDrawn="1"/>
        </p:nvSpPr>
        <p:spPr>
          <a:xfrm>
            <a:off x="5976407" y="12446"/>
            <a:ext cx="6215593" cy="6342921"/>
          </a:xfrm>
          <a:prstGeom prst="rect">
            <a:avLst/>
          </a:prstGeom>
          <a:solidFill>
            <a:srgbClr val="00497A"/>
          </a:solidFill>
          <a:ln>
            <a:noFill/>
          </a:ln>
        </p:spPr>
        <p:style>
          <a:lnRef idx="2">
            <a:schemeClr val="dk1"/>
          </a:lnRef>
          <a:fillRef idx="1">
            <a:schemeClr val="lt1"/>
          </a:fillRef>
          <a:effectRef idx="0">
            <a:schemeClr val="dk1"/>
          </a:effectRef>
          <a:fontRef idx="minor"/>
        </p:style>
        <p:txBody>
          <a:bodyPr lIns="120000" tIns="60000" rIns="120000" bIns="60000" anchor="ctr">
            <a:noAutofit/>
          </a:bodyPr>
          <a:lstStyle/>
          <a:p>
            <a:pPr algn="ctr" defTabSz="609585"/>
            <a:endParaRPr lang="de-DE" spc="-1">
              <a:solidFill>
                <a:srgbClr val="00497A"/>
              </a:solidFill>
              <a:latin typeface="Calibri"/>
            </a:endParaRPr>
          </a:p>
        </p:txBody>
      </p:sp>
      <p:sp>
        <p:nvSpPr>
          <p:cNvPr id="2" name="Picture Placeholder 6">
            <a:extLst>
              <a:ext uri="{FF2B5EF4-FFF2-40B4-BE49-F238E27FC236}">
                <a16:creationId xmlns:a16="http://schemas.microsoft.com/office/drawing/2014/main" id="{E93ECBE9-0D67-E3A8-AA58-891C67C991D9}"/>
              </a:ext>
            </a:extLst>
          </p:cNvPr>
          <p:cNvSpPr>
            <a:spLocks noGrp="1"/>
          </p:cNvSpPr>
          <p:nvPr>
            <p:ph type="pic" sz="quarter" idx="15"/>
          </p:nvPr>
        </p:nvSpPr>
        <p:spPr>
          <a:xfrm>
            <a:off x="2" y="11474"/>
            <a:ext cx="5974079" cy="6335284"/>
          </a:xfrm>
          <a:prstGeom prst="rect">
            <a:avLst/>
          </a:prstGeom>
        </p:spPr>
        <p:txBody>
          <a:bodyPr/>
          <a:lstStyle>
            <a:lvl1pPr marL="0" indent="0" algn="ctr">
              <a:buNone/>
              <a:defRPr/>
            </a:lvl1pPr>
          </a:lstStyle>
          <a:p>
            <a:endParaRPr lang="en-US"/>
          </a:p>
          <a:p>
            <a:endParaRPr lang="en-US"/>
          </a:p>
          <a:p>
            <a:endParaRPr lang="en-US"/>
          </a:p>
          <a:p>
            <a:endParaRPr lang="en-US"/>
          </a:p>
          <a:p>
            <a:r>
              <a:rPr lang="en-US"/>
              <a:t>Insert Photo </a:t>
            </a:r>
          </a:p>
        </p:txBody>
      </p:sp>
      <p:sp>
        <p:nvSpPr>
          <p:cNvPr id="5" name="Text Placeholder 7">
            <a:extLst>
              <a:ext uri="{FF2B5EF4-FFF2-40B4-BE49-F238E27FC236}">
                <a16:creationId xmlns:a16="http://schemas.microsoft.com/office/drawing/2014/main" id="{5D225223-1D3A-3BE9-57F8-A6B810D1EDFC}"/>
              </a:ext>
            </a:extLst>
          </p:cNvPr>
          <p:cNvSpPr>
            <a:spLocks noGrp="1"/>
          </p:cNvSpPr>
          <p:nvPr>
            <p:ph type="body" sz="quarter" idx="12" hasCustomPrompt="1"/>
          </p:nvPr>
        </p:nvSpPr>
        <p:spPr>
          <a:xfrm>
            <a:off x="6483927" y="2383234"/>
            <a:ext cx="5120640" cy="613615"/>
          </a:xfrm>
          <a:prstGeom prst="rect">
            <a:avLst/>
          </a:prstGeom>
        </p:spPr>
        <p:txBody>
          <a:bodyPr/>
          <a:lstStyle>
            <a:lvl1pPr marL="0" indent="0">
              <a:lnSpc>
                <a:spcPct val="100000"/>
              </a:lnSpc>
              <a:spcBef>
                <a:spcPts val="0"/>
              </a:spcBef>
              <a:spcAft>
                <a:spcPts val="800"/>
              </a:spcAft>
              <a:buNone/>
              <a:defRPr sz="1800" b="0" i="1">
                <a:solidFill>
                  <a:schemeClr val="bg1"/>
                </a:solidFill>
                <a:latin typeface="Arial" panose="020B0604020202020204" pitchFamily="34" charset="0"/>
                <a:cs typeface="Arial" panose="020B0604020202020204" pitchFamily="34" charset="0"/>
              </a:defRPr>
            </a:lvl1pPr>
            <a:lvl2pPr marL="609570" indent="0">
              <a:lnSpc>
                <a:spcPct val="100000"/>
              </a:lnSpc>
              <a:spcBef>
                <a:spcPts val="0"/>
              </a:spcBef>
              <a:spcAft>
                <a:spcPts val="800"/>
              </a:spcAft>
              <a:buNone/>
              <a:defRPr sz="2133" b="0" i="1">
                <a:solidFill>
                  <a:schemeClr val="bg1"/>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Subhead</a:t>
            </a:r>
          </a:p>
          <a:p>
            <a:pPr lvl="1"/>
            <a:endParaRPr lang="en-US"/>
          </a:p>
        </p:txBody>
      </p:sp>
      <p:sp>
        <p:nvSpPr>
          <p:cNvPr id="6" name="Slide Number Placeholder 2">
            <a:extLst>
              <a:ext uri="{FF2B5EF4-FFF2-40B4-BE49-F238E27FC236}">
                <a16:creationId xmlns:a16="http://schemas.microsoft.com/office/drawing/2014/main" id="{9E1E11C5-5456-B15E-9433-8A4E89F4891E}"/>
              </a:ext>
            </a:extLst>
          </p:cNvPr>
          <p:cNvSpPr>
            <a:spLocks noGrp="1" noRot="1" noMove="1" noResize="1" noEditPoints="1" noAdjustHandles="1" noChangeArrowheads="1" noChangeShapeType="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
        <p:nvSpPr>
          <p:cNvPr id="8" name="Title Placeholder 2">
            <a:extLst>
              <a:ext uri="{FF2B5EF4-FFF2-40B4-BE49-F238E27FC236}">
                <a16:creationId xmlns:a16="http://schemas.microsoft.com/office/drawing/2014/main" id="{A06D0A8A-999A-7C6D-8208-FCF6843BD4F6}"/>
              </a:ext>
            </a:extLst>
          </p:cNvPr>
          <p:cNvSpPr>
            <a:spLocks noGrp="1"/>
          </p:cNvSpPr>
          <p:nvPr>
            <p:ph type="title" hasCustomPrompt="1"/>
          </p:nvPr>
        </p:nvSpPr>
        <p:spPr>
          <a:xfrm>
            <a:off x="6483928" y="1045284"/>
            <a:ext cx="5120640" cy="1227229"/>
          </a:xfrm>
          <a:prstGeom prst="rect">
            <a:avLst/>
          </a:prstGeom>
        </p:spPr>
        <p:txBody>
          <a:bodyPr vert="horz" lIns="91440" tIns="45720" rIns="91440" bIns="45720" rtlCol="0" anchor="t">
            <a:normAutofit/>
          </a:bodyPr>
          <a:lstStyle>
            <a:lvl1pPr>
              <a:lnSpc>
                <a:spcPct val="100000"/>
              </a:lnSpc>
              <a:defRPr>
                <a:solidFill>
                  <a:schemeClr val="bg1"/>
                </a:solidFill>
              </a:defRPr>
            </a:lvl1pPr>
          </a:lstStyle>
          <a:p>
            <a:r>
              <a:rPr lang="en-US"/>
              <a:t>Click to Edit Header</a:t>
            </a:r>
          </a:p>
        </p:txBody>
      </p:sp>
      <p:pic>
        <p:nvPicPr>
          <p:cNvPr id="7" name="Picture 6" descr="A black and white logo&#10;&#10;Description automatically generated">
            <a:extLst>
              <a:ext uri="{FF2B5EF4-FFF2-40B4-BE49-F238E27FC236}">
                <a16:creationId xmlns:a16="http://schemas.microsoft.com/office/drawing/2014/main" id="{4AF029A4-ED03-0310-5B20-030A2580C3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8627" y="248441"/>
            <a:ext cx="2127267" cy="332385"/>
          </a:xfrm>
          <a:prstGeom prst="rect">
            <a:avLst/>
          </a:prstGeom>
        </p:spPr>
      </p:pic>
      <p:sp>
        <p:nvSpPr>
          <p:cNvPr id="9" name="Text Placeholder 5">
            <a:extLst>
              <a:ext uri="{FF2B5EF4-FFF2-40B4-BE49-F238E27FC236}">
                <a16:creationId xmlns:a16="http://schemas.microsoft.com/office/drawing/2014/main" id="{ACBA0C19-752F-CBA0-F8CC-D7526BB08EB5}"/>
              </a:ext>
            </a:extLst>
          </p:cNvPr>
          <p:cNvSpPr>
            <a:spLocks noGrp="1"/>
          </p:cNvSpPr>
          <p:nvPr>
            <p:ph type="body" sz="quarter" idx="18"/>
          </p:nvPr>
        </p:nvSpPr>
        <p:spPr>
          <a:xfrm>
            <a:off x="6483927" y="3107570"/>
            <a:ext cx="5120640" cy="3173960"/>
          </a:xfrm>
          <a:prstGeom prst="rect">
            <a:avLst/>
          </a:prstGeom>
        </p:spPr>
        <p:txBody>
          <a:bodyPr/>
          <a:lstStyle>
            <a:lvl1pPr>
              <a:lnSpc>
                <a:spcPct val="100000"/>
              </a:lnSpc>
              <a:spcBef>
                <a:spcPts val="0"/>
              </a:spcBef>
              <a:spcAft>
                <a:spcPts val="600"/>
              </a:spcAft>
              <a:defRPr sz="2400">
                <a:solidFill>
                  <a:schemeClr val="bg1"/>
                </a:solidFill>
              </a:defRPr>
            </a:lvl1pPr>
            <a:lvl2pPr marL="685800" indent="-228600">
              <a:lnSpc>
                <a:spcPct val="100000"/>
              </a:lnSpc>
              <a:spcBef>
                <a:spcPts val="0"/>
              </a:spcBef>
              <a:spcAft>
                <a:spcPts val="600"/>
              </a:spcAft>
              <a:buFont typeface="Courier New" panose="02070309020205020404" pitchFamily="49" charset="0"/>
              <a:buChar char="o"/>
              <a:defRPr lang="en-US" sz="2000" kern="1200" dirty="0">
                <a:solidFill>
                  <a:schemeClr val="bg1"/>
                </a:solidFill>
                <a:latin typeface="+mn-lt"/>
                <a:ea typeface="+mn-ea"/>
                <a:cs typeface="+mn-cs"/>
              </a:defRPr>
            </a:lvl2pPr>
            <a:lvl3pPr marL="1143000" indent="-228600">
              <a:lnSpc>
                <a:spcPct val="100000"/>
              </a:lnSpc>
              <a:spcBef>
                <a:spcPts val="0"/>
              </a:spcBef>
              <a:spcAft>
                <a:spcPts val="600"/>
              </a:spcAft>
              <a:buFont typeface="Segoe UI Emoji L" panose="020B0502040204020203" pitchFamily="34" charset="0"/>
              <a:buChar char="–"/>
              <a:defRPr>
                <a:solidFill>
                  <a:schemeClr val="bg1"/>
                </a:solidFill>
              </a:defRPr>
            </a:lvl3pPr>
            <a:lvl4pPr marL="1600200" indent="-228600">
              <a:lnSpc>
                <a:spcPct val="100000"/>
              </a:lnSpc>
              <a:spcBef>
                <a:spcPts val="0"/>
              </a:spcBef>
              <a:spcAft>
                <a:spcPts val="600"/>
              </a:spcAft>
              <a:buFont typeface="Wingdings" panose="05000000000000000000" pitchFamily="2" charset="2"/>
              <a:buChar char="§"/>
              <a:defRPr>
                <a:solidFill>
                  <a:schemeClr val="bg1"/>
                </a:solidFill>
              </a:defRPr>
            </a:lvl4pPr>
            <a:lvl5pPr marL="2057400" indent="-228600">
              <a:lnSpc>
                <a:spcPct val="100000"/>
              </a:lnSpc>
              <a:spcBef>
                <a:spcPts val="0"/>
              </a:spcBef>
              <a:spcAft>
                <a:spcPts val="600"/>
              </a:spcAft>
              <a:buFont typeface="Segoe UI Emoji L" panose="020B0502040204020203" pitchFamily="34" charset="0"/>
              <a:buChar cha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07701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hree Circle Layout Blue Circles">
    <p:spTree>
      <p:nvGrpSpPr>
        <p:cNvPr id="1" name=""/>
        <p:cNvGrpSpPr/>
        <p:nvPr/>
      </p:nvGrpSpPr>
      <p:grpSpPr>
        <a:xfrm>
          <a:off x="0" y="0"/>
          <a:ext cx="0" cy="0"/>
          <a:chOff x="0" y="0"/>
          <a:chExt cx="0" cy="0"/>
        </a:xfrm>
      </p:grpSpPr>
      <p:sp>
        <p:nvSpPr>
          <p:cNvPr id="4" name="Text Placeholder 11">
            <a:extLst>
              <a:ext uri="{FF2B5EF4-FFF2-40B4-BE49-F238E27FC236}">
                <a16:creationId xmlns:a16="http://schemas.microsoft.com/office/drawing/2014/main" id="{74B54517-4CA4-2F72-631B-D913F3B3C525}"/>
              </a:ext>
            </a:extLst>
          </p:cNvPr>
          <p:cNvSpPr>
            <a:spLocks noGrp="1"/>
          </p:cNvSpPr>
          <p:nvPr>
            <p:ph type="body" sz="quarter" idx="11" hasCustomPrompt="1"/>
          </p:nvPr>
        </p:nvSpPr>
        <p:spPr>
          <a:xfrm>
            <a:off x="860888" y="4431721"/>
            <a:ext cx="2926080" cy="1923645"/>
          </a:xfrm>
          <a:prstGeom prst="rect">
            <a:avLst/>
          </a:prstGeom>
        </p:spPr>
        <p:txBody>
          <a:bodyPr/>
          <a:lstStyle>
            <a:lvl1pPr marL="0" indent="0" algn="ctr">
              <a:lnSpc>
                <a:spcPct val="100000"/>
              </a:lnSpc>
              <a:spcBef>
                <a:spcPts val="0"/>
              </a:spcBef>
              <a:spcAft>
                <a:spcPts val="8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5" name="Text Placeholder 7">
            <a:extLst>
              <a:ext uri="{FF2B5EF4-FFF2-40B4-BE49-F238E27FC236}">
                <a16:creationId xmlns:a16="http://schemas.microsoft.com/office/drawing/2014/main" id="{4F4A5270-CE1D-1B2E-338D-4E27F3534935}"/>
              </a:ext>
            </a:extLst>
          </p:cNvPr>
          <p:cNvSpPr>
            <a:spLocks noGrp="1"/>
          </p:cNvSpPr>
          <p:nvPr>
            <p:ph type="body" sz="quarter" idx="12" hasCustomPrompt="1"/>
          </p:nvPr>
        </p:nvSpPr>
        <p:spPr>
          <a:xfrm>
            <a:off x="8392840" y="3808450"/>
            <a:ext cx="2938272" cy="487680"/>
          </a:xfrm>
          <a:prstGeom prst="rect">
            <a:avLst/>
          </a:prstGeom>
        </p:spPr>
        <p:txBody>
          <a:bodyPr/>
          <a:lstStyle>
            <a:lvl1pPr marL="0" indent="0" algn="ctr">
              <a:lnSpc>
                <a:spcPct val="100000"/>
              </a:lnSpc>
              <a:spcBef>
                <a:spcPts val="0"/>
              </a:spcBef>
              <a:spcAft>
                <a:spcPts val="800"/>
              </a:spcAft>
              <a:buNone/>
              <a:defRPr sz="2200" b="1" i="0">
                <a:solidFill>
                  <a:srgbClr val="545759"/>
                </a:solidFill>
                <a:latin typeface="Arial" panose="020B0604020202020204" pitchFamily="34" charset="0"/>
                <a:cs typeface="Arial" panose="020B0604020202020204" pitchFamily="34" charset="0"/>
              </a:defRPr>
            </a:lvl1pPr>
            <a:lvl2pPr marL="609570" indent="0" algn="ctr">
              <a:lnSpc>
                <a:spcPct val="100000"/>
              </a:lnSpc>
              <a:spcBef>
                <a:spcPts val="0"/>
              </a:spcBef>
              <a:spcAft>
                <a:spcPts val="800"/>
              </a:spcAft>
              <a:buNone/>
              <a:defRPr sz="2200" b="1" i="0">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Title</a:t>
            </a:r>
          </a:p>
          <a:p>
            <a:pPr lvl="1"/>
            <a:endParaRPr lang="en-US"/>
          </a:p>
        </p:txBody>
      </p:sp>
      <p:sp>
        <p:nvSpPr>
          <p:cNvPr id="6" name="Text Placeholder 7">
            <a:extLst>
              <a:ext uri="{FF2B5EF4-FFF2-40B4-BE49-F238E27FC236}">
                <a16:creationId xmlns:a16="http://schemas.microsoft.com/office/drawing/2014/main" id="{392C4F9C-8A6D-328B-97A6-DEB958F77C49}"/>
              </a:ext>
            </a:extLst>
          </p:cNvPr>
          <p:cNvSpPr>
            <a:spLocks noGrp="1"/>
          </p:cNvSpPr>
          <p:nvPr>
            <p:ph type="body" sz="quarter" idx="15" hasCustomPrompt="1"/>
          </p:nvPr>
        </p:nvSpPr>
        <p:spPr>
          <a:xfrm>
            <a:off x="860888" y="3789300"/>
            <a:ext cx="2938272" cy="487680"/>
          </a:xfrm>
          <a:prstGeom prst="rect">
            <a:avLst/>
          </a:prstGeom>
        </p:spPr>
        <p:txBody>
          <a:bodyPr/>
          <a:lstStyle>
            <a:lvl1pPr marL="0" indent="0" algn="ctr">
              <a:lnSpc>
                <a:spcPct val="100000"/>
              </a:lnSpc>
              <a:spcBef>
                <a:spcPts val="0"/>
              </a:spcBef>
              <a:spcAft>
                <a:spcPts val="800"/>
              </a:spcAft>
              <a:buNone/>
              <a:defRPr sz="2200" b="1" i="0">
                <a:solidFill>
                  <a:srgbClr val="545759"/>
                </a:solidFill>
                <a:latin typeface="Arial" panose="020B0604020202020204" pitchFamily="34" charset="0"/>
                <a:cs typeface="Arial" panose="020B0604020202020204" pitchFamily="34" charset="0"/>
              </a:defRPr>
            </a:lvl1pPr>
            <a:lvl2pPr marL="609570" indent="0" algn="ctr">
              <a:lnSpc>
                <a:spcPct val="100000"/>
              </a:lnSpc>
              <a:spcBef>
                <a:spcPts val="0"/>
              </a:spcBef>
              <a:spcAft>
                <a:spcPts val="800"/>
              </a:spcAft>
              <a:buNone/>
              <a:defRPr sz="2200" b="1" i="0">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Title</a:t>
            </a:r>
          </a:p>
          <a:p>
            <a:pPr lvl="1"/>
            <a:endParaRPr lang="en-US"/>
          </a:p>
        </p:txBody>
      </p:sp>
      <p:sp>
        <p:nvSpPr>
          <p:cNvPr id="7" name="Text Placeholder 7">
            <a:extLst>
              <a:ext uri="{FF2B5EF4-FFF2-40B4-BE49-F238E27FC236}">
                <a16:creationId xmlns:a16="http://schemas.microsoft.com/office/drawing/2014/main" id="{BC3492B0-054B-007E-FC6C-80D406DE4251}"/>
              </a:ext>
            </a:extLst>
          </p:cNvPr>
          <p:cNvSpPr>
            <a:spLocks noGrp="1"/>
          </p:cNvSpPr>
          <p:nvPr>
            <p:ph type="body" sz="quarter" idx="16" hasCustomPrompt="1"/>
          </p:nvPr>
        </p:nvSpPr>
        <p:spPr>
          <a:xfrm>
            <a:off x="4626864" y="3785020"/>
            <a:ext cx="2938272" cy="487680"/>
          </a:xfrm>
          <a:prstGeom prst="rect">
            <a:avLst/>
          </a:prstGeom>
        </p:spPr>
        <p:txBody>
          <a:bodyPr/>
          <a:lstStyle>
            <a:lvl1pPr marL="0" indent="0" algn="ctr">
              <a:lnSpc>
                <a:spcPct val="100000"/>
              </a:lnSpc>
              <a:spcBef>
                <a:spcPts val="0"/>
              </a:spcBef>
              <a:spcAft>
                <a:spcPts val="800"/>
              </a:spcAft>
              <a:buNone/>
              <a:defRPr sz="2200" b="1" i="0">
                <a:solidFill>
                  <a:srgbClr val="545759"/>
                </a:solidFill>
                <a:latin typeface="Arial" panose="020B0604020202020204" pitchFamily="34" charset="0"/>
                <a:cs typeface="Arial" panose="020B0604020202020204" pitchFamily="34" charset="0"/>
              </a:defRPr>
            </a:lvl1pPr>
            <a:lvl2pPr marL="609570" indent="0" algn="ctr">
              <a:lnSpc>
                <a:spcPct val="100000"/>
              </a:lnSpc>
              <a:spcBef>
                <a:spcPts val="0"/>
              </a:spcBef>
              <a:spcAft>
                <a:spcPts val="800"/>
              </a:spcAft>
              <a:buNone/>
              <a:defRPr sz="2200" b="1" i="0">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Title</a:t>
            </a:r>
          </a:p>
          <a:p>
            <a:pPr lvl="1"/>
            <a:endParaRPr lang="en-US"/>
          </a:p>
        </p:txBody>
      </p:sp>
      <p:sp>
        <p:nvSpPr>
          <p:cNvPr id="8" name="Text Placeholder 11">
            <a:extLst>
              <a:ext uri="{FF2B5EF4-FFF2-40B4-BE49-F238E27FC236}">
                <a16:creationId xmlns:a16="http://schemas.microsoft.com/office/drawing/2014/main" id="{836EB65E-66F8-7E58-8377-13865CB5DCDC}"/>
              </a:ext>
            </a:extLst>
          </p:cNvPr>
          <p:cNvSpPr>
            <a:spLocks noGrp="1"/>
          </p:cNvSpPr>
          <p:nvPr>
            <p:ph type="body" sz="quarter" idx="17" hasCustomPrompt="1"/>
          </p:nvPr>
        </p:nvSpPr>
        <p:spPr>
          <a:xfrm>
            <a:off x="8392840" y="4444764"/>
            <a:ext cx="2926080" cy="1923644"/>
          </a:xfrm>
          <a:prstGeom prst="rect">
            <a:avLst/>
          </a:prstGeom>
        </p:spPr>
        <p:txBody>
          <a:bodyPr/>
          <a:lstStyle>
            <a:lvl1pPr marL="0" indent="0" algn="ctr">
              <a:lnSpc>
                <a:spcPct val="100000"/>
              </a:lnSpc>
              <a:spcBef>
                <a:spcPts val="0"/>
              </a:spcBef>
              <a:spcAft>
                <a:spcPts val="8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9" name="Text Placeholder 11">
            <a:extLst>
              <a:ext uri="{FF2B5EF4-FFF2-40B4-BE49-F238E27FC236}">
                <a16:creationId xmlns:a16="http://schemas.microsoft.com/office/drawing/2014/main" id="{A9A27FDB-7877-5D25-D3A4-53A19E6E553D}"/>
              </a:ext>
            </a:extLst>
          </p:cNvPr>
          <p:cNvSpPr>
            <a:spLocks noGrp="1"/>
          </p:cNvSpPr>
          <p:nvPr>
            <p:ph type="body" sz="quarter" idx="18" hasCustomPrompt="1"/>
          </p:nvPr>
        </p:nvSpPr>
        <p:spPr>
          <a:xfrm>
            <a:off x="4626864" y="4444764"/>
            <a:ext cx="2926080" cy="1923644"/>
          </a:xfrm>
          <a:prstGeom prst="rect">
            <a:avLst/>
          </a:prstGeom>
        </p:spPr>
        <p:txBody>
          <a:bodyPr/>
          <a:lstStyle>
            <a:lvl1pPr marL="0" indent="0" algn="ctr">
              <a:lnSpc>
                <a:spcPct val="100000"/>
              </a:lnSpc>
              <a:spcBef>
                <a:spcPts val="0"/>
              </a:spcBef>
              <a:spcAft>
                <a:spcPts val="8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3" name="Slide Number Placeholder 2">
            <a:extLst>
              <a:ext uri="{FF2B5EF4-FFF2-40B4-BE49-F238E27FC236}">
                <a16:creationId xmlns:a16="http://schemas.microsoft.com/office/drawing/2014/main" id="{3B8CC6EA-3788-1DA5-2951-20D52CC67957}"/>
              </a:ext>
            </a:extLst>
          </p:cNvPr>
          <p:cNvSpPr>
            <a:spLocks noGrp="1" noRot="1" noMove="1" noResize="1" noEditPoints="1" noAdjustHandles="1" noChangeArrowheads="1" noChangeShapeType="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
        <p:nvSpPr>
          <p:cNvPr id="10" name="Title Placeholder 2">
            <a:extLst>
              <a:ext uri="{FF2B5EF4-FFF2-40B4-BE49-F238E27FC236}">
                <a16:creationId xmlns:a16="http://schemas.microsoft.com/office/drawing/2014/main" id="{CAC21C43-F01C-FDF4-C2AB-9DDBCF23CE58}"/>
              </a:ext>
            </a:extLst>
          </p:cNvPr>
          <p:cNvSpPr>
            <a:spLocks noGrp="1"/>
          </p:cNvSpPr>
          <p:nvPr>
            <p:ph type="title" hasCustomPrompt="1"/>
          </p:nvPr>
        </p:nvSpPr>
        <p:spPr>
          <a:xfrm>
            <a:off x="296774" y="224127"/>
            <a:ext cx="9243152" cy="663764"/>
          </a:xfrm>
          <a:prstGeom prst="rect">
            <a:avLst/>
          </a:prstGeom>
        </p:spPr>
        <p:txBody>
          <a:bodyPr vert="horz" lIns="91440" tIns="45720" rIns="91440" bIns="45720" rtlCol="0" anchor="t">
            <a:normAutofit/>
          </a:bodyPr>
          <a:lstStyle>
            <a:lvl1pPr algn="l">
              <a:lnSpc>
                <a:spcPct val="100000"/>
              </a:lnSpc>
              <a:defRPr sz="3200"/>
            </a:lvl1pPr>
          </a:lstStyle>
          <a:p>
            <a:r>
              <a:rPr lang="en-US"/>
              <a:t>Click to Edit Header</a:t>
            </a:r>
          </a:p>
        </p:txBody>
      </p:sp>
      <p:sp>
        <p:nvSpPr>
          <p:cNvPr id="2" name="Bildplatzhalter 5">
            <a:extLst>
              <a:ext uri="{FF2B5EF4-FFF2-40B4-BE49-F238E27FC236}">
                <a16:creationId xmlns:a16="http://schemas.microsoft.com/office/drawing/2014/main" id="{D9CE14E2-AB2F-F638-3DB1-C59676CAAA03}"/>
              </a:ext>
            </a:extLst>
          </p:cNvPr>
          <p:cNvSpPr/>
          <p:nvPr userDrawn="1"/>
        </p:nvSpPr>
        <p:spPr>
          <a:xfrm>
            <a:off x="1374193" y="1796751"/>
            <a:ext cx="1900320" cy="1900320"/>
          </a:xfrm>
          <a:prstGeom prst="ellipse">
            <a:avLst/>
          </a:prstGeom>
          <a:solidFill>
            <a:srgbClr val="00497A"/>
          </a:solidFill>
          <a:ln w="0">
            <a:noFill/>
          </a:ln>
        </p:spPr>
        <p:style>
          <a:lnRef idx="0">
            <a:scrgbClr r="0" g="0" b="0"/>
          </a:lnRef>
          <a:fillRef idx="0">
            <a:scrgbClr r="0" g="0" b="0"/>
          </a:fillRef>
          <a:effectRef idx="0">
            <a:scrgbClr r="0" g="0" b="0"/>
          </a:effectRef>
          <a:fontRef idx="minor"/>
        </p:style>
        <p:txBody>
          <a:bodyPr lIns="120000" tIns="60000" rIns="120000" bIns="60000" anchor="t">
            <a:noAutofit/>
          </a:bodyPr>
          <a:lstStyle/>
          <a:p>
            <a:endParaRPr lang="en-US" sz="2400" b="0" strike="noStrike" spc="-1">
              <a:solidFill>
                <a:srgbClr val="000000"/>
              </a:solidFill>
              <a:latin typeface="Calibri"/>
            </a:endParaRPr>
          </a:p>
        </p:txBody>
      </p:sp>
      <p:sp>
        <p:nvSpPr>
          <p:cNvPr id="11" name="Bildplatzhalter 5">
            <a:extLst>
              <a:ext uri="{FF2B5EF4-FFF2-40B4-BE49-F238E27FC236}">
                <a16:creationId xmlns:a16="http://schemas.microsoft.com/office/drawing/2014/main" id="{A1291023-4B4F-F752-AA84-E97A7636A711}"/>
              </a:ext>
            </a:extLst>
          </p:cNvPr>
          <p:cNvSpPr/>
          <p:nvPr userDrawn="1"/>
        </p:nvSpPr>
        <p:spPr>
          <a:xfrm>
            <a:off x="5139744" y="1796751"/>
            <a:ext cx="1900320" cy="1900320"/>
          </a:xfrm>
          <a:prstGeom prst="ellipse">
            <a:avLst/>
          </a:prstGeom>
          <a:solidFill>
            <a:srgbClr val="00497A"/>
          </a:solidFill>
          <a:ln w="0">
            <a:noFill/>
          </a:ln>
        </p:spPr>
        <p:style>
          <a:lnRef idx="0">
            <a:scrgbClr r="0" g="0" b="0"/>
          </a:lnRef>
          <a:fillRef idx="0">
            <a:scrgbClr r="0" g="0" b="0"/>
          </a:fillRef>
          <a:effectRef idx="0">
            <a:scrgbClr r="0" g="0" b="0"/>
          </a:effectRef>
          <a:fontRef idx="minor"/>
        </p:style>
        <p:txBody>
          <a:bodyPr lIns="120000" tIns="60000" rIns="120000" bIns="60000" anchor="t">
            <a:noAutofit/>
          </a:bodyPr>
          <a:lstStyle/>
          <a:p>
            <a:endParaRPr lang="en-US" sz="2400" b="0" strike="noStrike" spc="-1">
              <a:solidFill>
                <a:srgbClr val="000000"/>
              </a:solidFill>
              <a:latin typeface="Calibri"/>
            </a:endParaRPr>
          </a:p>
        </p:txBody>
      </p:sp>
      <p:sp>
        <p:nvSpPr>
          <p:cNvPr id="12" name="Bildplatzhalter 5">
            <a:extLst>
              <a:ext uri="{FF2B5EF4-FFF2-40B4-BE49-F238E27FC236}">
                <a16:creationId xmlns:a16="http://schemas.microsoft.com/office/drawing/2014/main" id="{80B48813-65A3-23BF-7E37-64F341B6F4DA}"/>
              </a:ext>
            </a:extLst>
          </p:cNvPr>
          <p:cNvSpPr/>
          <p:nvPr userDrawn="1"/>
        </p:nvSpPr>
        <p:spPr>
          <a:xfrm>
            <a:off x="8905295" y="1796751"/>
            <a:ext cx="1900320" cy="1900320"/>
          </a:xfrm>
          <a:prstGeom prst="ellipse">
            <a:avLst/>
          </a:prstGeom>
          <a:solidFill>
            <a:srgbClr val="00497A"/>
          </a:solidFill>
          <a:ln w="0">
            <a:noFill/>
          </a:ln>
        </p:spPr>
        <p:style>
          <a:lnRef idx="0">
            <a:scrgbClr r="0" g="0" b="0"/>
          </a:lnRef>
          <a:fillRef idx="0">
            <a:scrgbClr r="0" g="0" b="0"/>
          </a:fillRef>
          <a:effectRef idx="0">
            <a:scrgbClr r="0" g="0" b="0"/>
          </a:effectRef>
          <a:fontRef idx="minor"/>
        </p:style>
        <p:txBody>
          <a:bodyPr lIns="120000" tIns="60000" rIns="120000" bIns="60000" anchor="t">
            <a:noAutofit/>
          </a:bodyPr>
          <a:lstStyle/>
          <a:p>
            <a:endParaRPr lang="en-US" sz="2400" b="0" strike="noStrike" spc="-1">
              <a:solidFill>
                <a:srgbClr val="000000"/>
              </a:solidFill>
              <a:latin typeface="Calibri"/>
            </a:endParaRPr>
          </a:p>
        </p:txBody>
      </p:sp>
    </p:spTree>
    <p:extLst>
      <p:ext uri="{BB962C8B-B14F-4D97-AF65-F5344CB8AC3E}">
        <p14:creationId xmlns:p14="http://schemas.microsoft.com/office/powerpoint/2010/main" val="1526383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4 Boxes with Blue">
    <p:spTree>
      <p:nvGrpSpPr>
        <p:cNvPr id="1" name=""/>
        <p:cNvGrpSpPr/>
        <p:nvPr/>
      </p:nvGrpSpPr>
      <p:grpSpPr>
        <a:xfrm>
          <a:off x="0" y="0"/>
          <a:ext cx="0" cy="0"/>
          <a:chOff x="0" y="0"/>
          <a:chExt cx="0" cy="0"/>
        </a:xfrm>
      </p:grpSpPr>
      <p:sp>
        <p:nvSpPr>
          <p:cNvPr id="3" name="Rechteck 1">
            <a:extLst>
              <a:ext uri="{FF2B5EF4-FFF2-40B4-BE49-F238E27FC236}">
                <a16:creationId xmlns:a16="http://schemas.microsoft.com/office/drawing/2014/main" id="{134959F7-1605-1282-717C-18525AD1C68E}"/>
              </a:ext>
            </a:extLst>
          </p:cNvPr>
          <p:cNvSpPr/>
          <p:nvPr userDrawn="1"/>
        </p:nvSpPr>
        <p:spPr>
          <a:xfrm>
            <a:off x="480" y="1"/>
            <a:ext cx="12191520" cy="6354615"/>
          </a:xfrm>
          <a:prstGeom prst="rect">
            <a:avLst/>
          </a:prstGeom>
          <a:solidFill>
            <a:srgbClr val="00497A"/>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120000" tIns="60000" rIns="120000" bIns="60000" anchor="ctr">
            <a:noAutofit/>
          </a:bodyPr>
          <a:lstStyle/>
          <a:p>
            <a:pPr algn="ctr" defTabSz="609585"/>
            <a:endParaRPr lang="de-DE" spc="-1">
              <a:solidFill>
                <a:schemeClr val="lt1"/>
              </a:solidFill>
              <a:latin typeface="Calibri"/>
            </a:endParaRPr>
          </a:p>
        </p:txBody>
      </p:sp>
      <p:sp>
        <p:nvSpPr>
          <p:cNvPr id="4" name="Text Placeholder 11">
            <a:extLst>
              <a:ext uri="{FF2B5EF4-FFF2-40B4-BE49-F238E27FC236}">
                <a16:creationId xmlns:a16="http://schemas.microsoft.com/office/drawing/2014/main" id="{74B54517-4CA4-2F72-631B-D913F3B3C525}"/>
              </a:ext>
            </a:extLst>
          </p:cNvPr>
          <p:cNvSpPr>
            <a:spLocks noGrp="1"/>
          </p:cNvSpPr>
          <p:nvPr>
            <p:ph type="body" sz="quarter" idx="11" hasCustomPrompt="1"/>
          </p:nvPr>
        </p:nvSpPr>
        <p:spPr>
          <a:xfrm>
            <a:off x="1228800" y="1993309"/>
            <a:ext cx="4389120" cy="1341120"/>
          </a:xfrm>
          <a:prstGeom prst="rect">
            <a:avLst/>
          </a:prstGeom>
        </p:spPr>
        <p:txBody>
          <a:bodyPr/>
          <a:lstStyle>
            <a:lvl1pPr marL="0" indent="0" algn="l">
              <a:lnSpc>
                <a:spcPct val="100000"/>
              </a:lnSpc>
              <a:spcBef>
                <a:spcPts val="0"/>
              </a:spcBef>
              <a:spcAft>
                <a:spcPts val="800"/>
              </a:spcAft>
              <a:buFont typeface="Arial" panose="020B0604020202020204" pitchFamily="34" charset="0"/>
              <a:buNone/>
              <a:defRPr sz="1400">
                <a:solidFill>
                  <a:schemeClr val="bg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19" name="Text Placeholder 11">
            <a:extLst>
              <a:ext uri="{FF2B5EF4-FFF2-40B4-BE49-F238E27FC236}">
                <a16:creationId xmlns:a16="http://schemas.microsoft.com/office/drawing/2014/main" id="{9D85FF54-9036-D406-3C92-F7A3C99F9118}"/>
              </a:ext>
            </a:extLst>
          </p:cNvPr>
          <p:cNvSpPr>
            <a:spLocks noGrp="1"/>
          </p:cNvSpPr>
          <p:nvPr>
            <p:ph type="body" sz="quarter" idx="20" hasCustomPrompt="1"/>
          </p:nvPr>
        </p:nvSpPr>
        <p:spPr>
          <a:xfrm>
            <a:off x="6655200" y="1993309"/>
            <a:ext cx="4389120" cy="1341120"/>
          </a:xfrm>
          <a:prstGeom prst="rect">
            <a:avLst/>
          </a:prstGeom>
        </p:spPr>
        <p:txBody>
          <a:bodyPr/>
          <a:lstStyle>
            <a:lvl1pPr marL="0" indent="0" algn="l">
              <a:lnSpc>
                <a:spcPct val="100000"/>
              </a:lnSpc>
              <a:spcBef>
                <a:spcPts val="0"/>
              </a:spcBef>
              <a:spcAft>
                <a:spcPts val="800"/>
              </a:spcAft>
              <a:buFont typeface="Arial" panose="020B0604020202020204" pitchFamily="34" charset="0"/>
              <a:buNone/>
              <a:defRPr sz="1400">
                <a:solidFill>
                  <a:schemeClr val="bg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20" name="Text Placeholder 11">
            <a:extLst>
              <a:ext uri="{FF2B5EF4-FFF2-40B4-BE49-F238E27FC236}">
                <a16:creationId xmlns:a16="http://schemas.microsoft.com/office/drawing/2014/main" id="{49D1FB7B-D925-468E-B5D0-1AD04C36EB21}"/>
              </a:ext>
            </a:extLst>
          </p:cNvPr>
          <p:cNvSpPr>
            <a:spLocks noGrp="1"/>
          </p:cNvSpPr>
          <p:nvPr>
            <p:ph type="body" sz="quarter" idx="21" hasCustomPrompt="1"/>
          </p:nvPr>
        </p:nvSpPr>
        <p:spPr>
          <a:xfrm>
            <a:off x="1228800" y="4564067"/>
            <a:ext cx="4389120" cy="1341120"/>
          </a:xfrm>
          <a:prstGeom prst="rect">
            <a:avLst/>
          </a:prstGeom>
        </p:spPr>
        <p:txBody>
          <a:bodyPr/>
          <a:lstStyle>
            <a:lvl1pPr marL="0" indent="0" algn="l">
              <a:lnSpc>
                <a:spcPct val="100000"/>
              </a:lnSpc>
              <a:spcBef>
                <a:spcPts val="0"/>
              </a:spcBef>
              <a:spcAft>
                <a:spcPts val="800"/>
              </a:spcAft>
              <a:buFont typeface="Arial" panose="020B0604020202020204" pitchFamily="34" charset="0"/>
              <a:buNone/>
              <a:defRPr sz="1400">
                <a:solidFill>
                  <a:schemeClr val="bg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21" name="Text Placeholder 11">
            <a:extLst>
              <a:ext uri="{FF2B5EF4-FFF2-40B4-BE49-F238E27FC236}">
                <a16:creationId xmlns:a16="http://schemas.microsoft.com/office/drawing/2014/main" id="{1C6C9DAB-D3A3-9A4A-97DB-4DBDBCC5A69D}"/>
              </a:ext>
            </a:extLst>
          </p:cNvPr>
          <p:cNvSpPr>
            <a:spLocks noGrp="1"/>
          </p:cNvSpPr>
          <p:nvPr>
            <p:ph type="body" sz="quarter" idx="22" hasCustomPrompt="1"/>
          </p:nvPr>
        </p:nvSpPr>
        <p:spPr>
          <a:xfrm>
            <a:off x="6655200" y="4564067"/>
            <a:ext cx="4389120" cy="1341120"/>
          </a:xfrm>
          <a:prstGeom prst="rect">
            <a:avLst/>
          </a:prstGeom>
        </p:spPr>
        <p:txBody>
          <a:bodyPr/>
          <a:lstStyle>
            <a:lvl1pPr marL="0" indent="0" algn="l">
              <a:lnSpc>
                <a:spcPct val="100000"/>
              </a:lnSpc>
              <a:spcBef>
                <a:spcPts val="0"/>
              </a:spcBef>
              <a:spcAft>
                <a:spcPts val="800"/>
              </a:spcAft>
              <a:buFont typeface="Arial" panose="020B0604020202020204" pitchFamily="34" charset="0"/>
              <a:buNone/>
              <a:defRPr sz="1400">
                <a:solidFill>
                  <a:schemeClr val="bg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2" name="Slide Number Placeholder 2">
            <a:extLst>
              <a:ext uri="{FF2B5EF4-FFF2-40B4-BE49-F238E27FC236}">
                <a16:creationId xmlns:a16="http://schemas.microsoft.com/office/drawing/2014/main" id="{B0B5A309-A7B1-5DAA-9205-A4E3FF0AEE2D}"/>
              </a:ext>
            </a:extLst>
          </p:cNvPr>
          <p:cNvSpPr>
            <a:spLocks noGrp="1" noRot="1" noMove="1" noResize="1" noEditPoints="1" noAdjustHandles="1" noChangeArrowheads="1" noChangeShapeType="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
        <p:nvSpPr>
          <p:cNvPr id="7" name="Title Placeholder 2">
            <a:extLst>
              <a:ext uri="{FF2B5EF4-FFF2-40B4-BE49-F238E27FC236}">
                <a16:creationId xmlns:a16="http://schemas.microsoft.com/office/drawing/2014/main" id="{E4A9107D-8182-E2E3-52FF-A87C75B79AE3}"/>
              </a:ext>
            </a:extLst>
          </p:cNvPr>
          <p:cNvSpPr>
            <a:spLocks noGrp="1"/>
          </p:cNvSpPr>
          <p:nvPr>
            <p:ph type="title" hasCustomPrompt="1"/>
          </p:nvPr>
        </p:nvSpPr>
        <p:spPr>
          <a:xfrm>
            <a:off x="263769" y="219833"/>
            <a:ext cx="9056077" cy="613615"/>
          </a:xfrm>
          <a:prstGeom prst="rect">
            <a:avLst/>
          </a:prstGeom>
        </p:spPr>
        <p:txBody>
          <a:bodyPr vert="horz" lIns="91440" tIns="45720" rIns="91440" bIns="45720" rtlCol="0" anchor="ctr">
            <a:normAutofit/>
          </a:bodyPr>
          <a:lstStyle>
            <a:lvl1pPr>
              <a:defRPr>
                <a:solidFill>
                  <a:schemeClr val="bg1"/>
                </a:solidFill>
              </a:defRPr>
            </a:lvl1pPr>
          </a:lstStyle>
          <a:p>
            <a:r>
              <a:rPr lang="en-US"/>
              <a:t>Click to Edit Header</a:t>
            </a:r>
          </a:p>
        </p:txBody>
      </p:sp>
      <p:pic>
        <p:nvPicPr>
          <p:cNvPr id="5" name="Picture 4" descr="A black and white logo&#10;&#10;Description automatically generated">
            <a:extLst>
              <a:ext uri="{FF2B5EF4-FFF2-40B4-BE49-F238E27FC236}">
                <a16:creationId xmlns:a16="http://schemas.microsoft.com/office/drawing/2014/main" id="{2EFEC360-C36F-7FFD-6468-091B334551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8627" y="248441"/>
            <a:ext cx="2127267" cy="332385"/>
          </a:xfrm>
          <a:prstGeom prst="rect">
            <a:avLst/>
          </a:prstGeom>
        </p:spPr>
      </p:pic>
      <p:sp>
        <p:nvSpPr>
          <p:cNvPr id="6" name="TextBox 5">
            <a:extLst>
              <a:ext uri="{FF2B5EF4-FFF2-40B4-BE49-F238E27FC236}">
                <a16:creationId xmlns:a16="http://schemas.microsoft.com/office/drawing/2014/main" id="{92044FF6-FCE0-A585-2325-93E3900C0E71}"/>
              </a:ext>
            </a:extLst>
          </p:cNvPr>
          <p:cNvSpPr/>
          <p:nvPr userDrawn="1"/>
        </p:nvSpPr>
        <p:spPr>
          <a:xfrm>
            <a:off x="1228799" y="1299362"/>
            <a:ext cx="4389119" cy="552059"/>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wrap="square" lIns="120000" tIns="60000" rIns="120000" bIns="60000" anchor="t">
            <a:spAutoFit/>
          </a:bodyPr>
          <a:lstStyle/>
          <a:p>
            <a:pPr defTabSz="609570">
              <a:lnSpc>
                <a:spcPct val="100000"/>
              </a:lnSpc>
            </a:pPr>
            <a:endParaRPr lang="en-US" sz="2800" b="0" strike="noStrike" spc="-1">
              <a:solidFill>
                <a:schemeClr val="bg1"/>
              </a:solidFill>
              <a:latin typeface="Calibri"/>
            </a:endParaRPr>
          </a:p>
        </p:txBody>
      </p:sp>
      <p:sp>
        <p:nvSpPr>
          <p:cNvPr id="9" name="TextBox 5">
            <a:extLst>
              <a:ext uri="{FF2B5EF4-FFF2-40B4-BE49-F238E27FC236}">
                <a16:creationId xmlns:a16="http://schemas.microsoft.com/office/drawing/2014/main" id="{F96737B6-A678-F9DD-966B-0D4C1C860676}"/>
              </a:ext>
            </a:extLst>
          </p:cNvPr>
          <p:cNvSpPr/>
          <p:nvPr userDrawn="1"/>
        </p:nvSpPr>
        <p:spPr>
          <a:xfrm>
            <a:off x="1228798" y="3891360"/>
            <a:ext cx="4389119" cy="552059"/>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wrap="square" lIns="120000" tIns="60000" rIns="120000" bIns="60000" anchor="t">
            <a:spAutoFit/>
          </a:bodyPr>
          <a:lstStyle/>
          <a:p>
            <a:pPr defTabSz="609570">
              <a:lnSpc>
                <a:spcPct val="100000"/>
              </a:lnSpc>
            </a:pPr>
            <a:endParaRPr lang="en-US" sz="2800" b="0" strike="noStrike" spc="-1">
              <a:solidFill>
                <a:schemeClr val="bg1"/>
              </a:solidFill>
              <a:latin typeface="Calibri"/>
            </a:endParaRPr>
          </a:p>
        </p:txBody>
      </p:sp>
      <p:sp>
        <p:nvSpPr>
          <p:cNvPr id="10" name="TextBox 5">
            <a:extLst>
              <a:ext uri="{FF2B5EF4-FFF2-40B4-BE49-F238E27FC236}">
                <a16:creationId xmlns:a16="http://schemas.microsoft.com/office/drawing/2014/main" id="{AC72D3E3-5004-B7FD-E857-333C7C41A394}"/>
              </a:ext>
            </a:extLst>
          </p:cNvPr>
          <p:cNvSpPr/>
          <p:nvPr userDrawn="1"/>
        </p:nvSpPr>
        <p:spPr>
          <a:xfrm>
            <a:off x="6655200" y="1299361"/>
            <a:ext cx="4389119" cy="552059"/>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wrap="square" lIns="120000" tIns="60000" rIns="120000" bIns="60000" anchor="t">
            <a:spAutoFit/>
          </a:bodyPr>
          <a:lstStyle/>
          <a:p>
            <a:pPr defTabSz="609570">
              <a:lnSpc>
                <a:spcPct val="100000"/>
              </a:lnSpc>
            </a:pPr>
            <a:endParaRPr lang="en-US" sz="2800" b="0" strike="noStrike" spc="-1">
              <a:solidFill>
                <a:schemeClr val="bg1"/>
              </a:solidFill>
              <a:latin typeface="Calibri"/>
            </a:endParaRPr>
          </a:p>
        </p:txBody>
      </p:sp>
      <p:sp>
        <p:nvSpPr>
          <p:cNvPr id="11" name="TextBox 5">
            <a:extLst>
              <a:ext uri="{FF2B5EF4-FFF2-40B4-BE49-F238E27FC236}">
                <a16:creationId xmlns:a16="http://schemas.microsoft.com/office/drawing/2014/main" id="{9A2EBD26-A220-E776-B86A-94469CEC7CAB}"/>
              </a:ext>
            </a:extLst>
          </p:cNvPr>
          <p:cNvSpPr/>
          <p:nvPr userDrawn="1"/>
        </p:nvSpPr>
        <p:spPr>
          <a:xfrm>
            <a:off x="6655199" y="3888106"/>
            <a:ext cx="4389119" cy="552059"/>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wrap="square" lIns="120000" tIns="60000" rIns="120000" bIns="60000" anchor="t">
            <a:spAutoFit/>
          </a:bodyPr>
          <a:lstStyle/>
          <a:p>
            <a:pPr defTabSz="609570">
              <a:lnSpc>
                <a:spcPct val="100000"/>
              </a:lnSpc>
            </a:pPr>
            <a:endParaRPr lang="en-US" sz="2800" b="0" strike="noStrike" spc="-1">
              <a:solidFill>
                <a:schemeClr val="bg1"/>
              </a:solidFill>
              <a:latin typeface="Calibri"/>
            </a:endParaRPr>
          </a:p>
        </p:txBody>
      </p:sp>
      <p:sp>
        <p:nvSpPr>
          <p:cNvPr id="12" name="Text Placeholder 11">
            <a:extLst>
              <a:ext uri="{FF2B5EF4-FFF2-40B4-BE49-F238E27FC236}">
                <a16:creationId xmlns:a16="http://schemas.microsoft.com/office/drawing/2014/main" id="{A8F4046C-8D1C-0445-ACAE-39AD19969DF7}"/>
              </a:ext>
            </a:extLst>
          </p:cNvPr>
          <p:cNvSpPr>
            <a:spLocks noGrp="1"/>
          </p:cNvSpPr>
          <p:nvPr>
            <p:ph type="body" sz="quarter" idx="23" hasCustomPrompt="1"/>
          </p:nvPr>
        </p:nvSpPr>
        <p:spPr>
          <a:xfrm>
            <a:off x="1228798" y="1330006"/>
            <a:ext cx="4389120" cy="497420"/>
          </a:xfrm>
          <a:prstGeom prst="rect">
            <a:avLst/>
          </a:prstGeom>
        </p:spPr>
        <p:txBody>
          <a:bodyPr/>
          <a:lstStyle>
            <a:lvl1pPr marL="0" indent="0" algn="l">
              <a:lnSpc>
                <a:spcPct val="100000"/>
              </a:lnSpc>
              <a:spcBef>
                <a:spcPts val="0"/>
              </a:spcBef>
              <a:spcAft>
                <a:spcPts val="800"/>
              </a:spcAft>
              <a:buFont typeface="Arial" panose="020B0604020202020204" pitchFamily="34" charset="0"/>
              <a:buNone/>
              <a:defRPr sz="2600" b="1">
                <a:solidFill>
                  <a:srgbClr val="00497A"/>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Insert title</a:t>
            </a:r>
          </a:p>
          <a:p>
            <a:pPr lvl="0"/>
            <a:endParaRPr lang="en-US"/>
          </a:p>
        </p:txBody>
      </p:sp>
      <p:sp>
        <p:nvSpPr>
          <p:cNvPr id="13" name="Text Placeholder 11">
            <a:extLst>
              <a:ext uri="{FF2B5EF4-FFF2-40B4-BE49-F238E27FC236}">
                <a16:creationId xmlns:a16="http://schemas.microsoft.com/office/drawing/2014/main" id="{4CD5BEC2-F78C-994E-FF10-E13BDE81E9D3}"/>
              </a:ext>
            </a:extLst>
          </p:cNvPr>
          <p:cNvSpPr>
            <a:spLocks noGrp="1"/>
          </p:cNvSpPr>
          <p:nvPr>
            <p:ph type="body" sz="quarter" idx="24" hasCustomPrompt="1"/>
          </p:nvPr>
        </p:nvSpPr>
        <p:spPr>
          <a:xfrm>
            <a:off x="1228798" y="3915426"/>
            <a:ext cx="4389120" cy="497420"/>
          </a:xfrm>
          <a:prstGeom prst="rect">
            <a:avLst/>
          </a:prstGeom>
        </p:spPr>
        <p:txBody>
          <a:bodyPr/>
          <a:lstStyle>
            <a:lvl1pPr marL="0" indent="0" algn="l">
              <a:lnSpc>
                <a:spcPct val="100000"/>
              </a:lnSpc>
              <a:spcBef>
                <a:spcPts val="0"/>
              </a:spcBef>
              <a:spcAft>
                <a:spcPts val="800"/>
              </a:spcAft>
              <a:buFont typeface="Arial" panose="020B0604020202020204" pitchFamily="34" charset="0"/>
              <a:buNone/>
              <a:defRPr sz="2600" b="1">
                <a:solidFill>
                  <a:srgbClr val="00497A"/>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Insert title</a:t>
            </a:r>
          </a:p>
          <a:p>
            <a:pPr lvl="0"/>
            <a:endParaRPr lang="en-US"/>
          </a:p>
        </p:txBody>
      </p:sp>
      <p:sp>
        <p:nvSpPr>
          <p:cNvPr id="16" name="Text Placeholder 11">
            <a:extLst>
              <a:ext uri="{FF2B5EF4-FFF2-40B4-BE49-F238E27FC236}">
                <a16:creationId xmlns:a16="http://schemas.microsoft.com/office/drawing/2014/main" id="{3D8DDE9E-3D60-7BB6-0D12-61CD6047A4AA}"/>
              </a:ext>
            </a:extLst>
          </p:cNvPr>
          <p:cNvSpPr>
            <a:spLocks noGrp="1"/>
          </p:cNvSpPr>
          <p:nvPr>
            <p:ph type="body" sz="quarter" idx="25" hasCustomPrompt="1"/>
          </p:nvPr>
        </p:nvSpPr>
        <p:spPr>
          <a:xfrm>
            <a:off x="6655200" y="1330006"/>
            <a:ext cx="4389120" cy="497420"/>
          </a:xfrm>
          <a:prstGeom prst="rect">
            <a:avLst/>
          </a:prstGeom>
        </p:spPr>
        <p:txBody>
          <a:bodyPr/>
          <a:lstStyle>
            <a:lvl1pPr marL="0" indent="0" algn="l">
              <a:lnSpc>
                <a:spcPct val="100000"/>
              </a:lnSpc>
              <a:spcBef>
                <a:spcPts val="0"/>
              </a:spcBef>
              <a:spcAft>
                <a:spcPts val="800"/>
              </a:spcAft>
              <a:buFont typeface="Arial" panose="020B0604020202020204" pitchFamily="34" charset="0"/>
              <a:buNone/>
              <a:defRPr sz="2600" b="1">
                <a:solidFill>
                  <a:srgbClr val="00497A"/>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Insert title</a:t>
            </a:r>
          </a:p>
          <a:p>
            <a:pPr lvl="0"/>
            <a:endParaRPr lang="en-US"/>
          </a:p>
        </p:txBody>
      </p:sp>
      <p:sp>
        <p:nvSpPr>
          <p:cNvPr id="22" name="Text Placeholder 11">
            <a:extLst>
              <a:ext uri="{FF2B5EF4-FFF2-40B4-BE49-F238E27FC236}">
                <a16:creationId xmlns:a16="http://schemas.microsoft.com/office/drawing/2014/main" id="{0C743FAD-A5B9-461D-C015-992804668041}"/>
              </a:ext>
            </a:extLst>
          </p:cNvPr>
          <p:cNvSpPr>
            <a:spLocks noGrp="1"/>
          </p:cNvSpPr>
          <p:nvPr>
            <p:ph type="body" sz="quarter" idx="26" hasCustomPrompt="1"/>
          </p:nvPr>
        </p:nvSpPr>
        <p:spPr>
          <a:xfrm>
            <a:off x="6655198" y="3915426"/>
            <a:ext cx="4389120" cy="497420"/>
          </a:xfrm>
          <a:prstGeom prst="rect">
            <a:avLst/>
          </a:prstGeom>
        </p:spPr>
        <p:txBody>
          <a:bodyPr/>
          <a:lstStyle>
            <a:lvl1pPr marL="0" indent="0" algn="l">
              <a:lnSpc>
                <a:spcPct val="100000"/>
              </a:lnSpc>
              <a:spcBef>
                <a:spcPts val="0"/>
              </a:spcBef>
              <a:spcAft>
                <a:spcPts val="800"/>
              </a:spcAft>
              <a:buFont typeface="Arial" panose="020B0604020202020204" pitchFamily="34" charset="0"/>
              <a:buNone/>
              <a:defRPr sz="2600" b="1">
                <a:solidFill>
                  <a:srgbClr val="00497A"/>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Insert title</a:t>
            </a:r>
          </a:p>
          <a:p>
            <a:pPr lvl="0"/>
            <a:endParaRPr lang="en-US"/>
          </a:p>
        </p:txBody>
      </p:sp>
    </p:spTree>
    <p:extLst>
      <p:ext uri="{BB962C8B-B14F-4D97-AF65-F5344CB8AC3E}">
        <p14:creationId xmlns:p14="http://schemas.microsoft.com/office/powerpoint/2010/main" val="38884343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ix Circle Layout Blue Circles">
    <p:spTree>
      <p:nvGrpSpPr>
        <p:cNvPr id="1" name=""/>
        <p:cNvGrpSpPr/>
        <p:nvPr/>
      </p:nvGrpSpPr>
      <p:grpSpPr>
        <a:xfrm>
          <a:off x="0" y="0"/>
          <a:ext cx="0" cy="0"/>
          <a:chOff x="0" y="0"/>
          <a:chExt cx="0" cy="0"/>
        </a:xfrm>
      </p:grpSpPr>
      <p:sp>
        <p:nvSpPr>
          <p:cNvPr id="5" name="Rechteck 5">
            <a:extLst>
              <a:ext uri="{FF2B5EF4-FFF2-40B4-BE49-F238E27FC236}">
                <a16:creationId xmlns:a16="http://schemas.microsoft.com/office/drawing/2014/main" id="{AFE7AEFF-4208-536C-61DB-BB78B5C8B873}"/>
              </a:ext>
            </a:extLst>
          </p:cNvPr>
          <p:cNvSpPr/>
          <p:nvPr userDrawn="1"/>
        </p:nvSpPr>
        <p:spPr>
          <a:xfrm>
            <a:off x="10039968" y="2217786"/>
            <a:ext cx="1609600" cy="3460009"/>
          </a:xfrm>
          <a:prstGeom prst="rect">
            <a:avLst/>
          </a:prstGeom>
          <a:solidFill>
            <a:schemeClr val="bg1">
              <a:lumMod val="85000"/>
              <a:alpha val="70000"/>
            </a:schemeClr>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120000" tIns="60000" rIns="120000" bIns="60000" anchor="ctr">
            <a:noAutofit/>
          </a:bodyP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1" normalizeH="0" baseline="0" noProof="0">
              <a:ln>
                <a:noFill/>
              </a:ln>
              <a:solidFill>
                <a:srgbClr val="FFFFFF"/>
              </a:solidFill>
              <a:effectLst/>
              <a:uLnTx/>
              <a:uFillTx/>
              <a:latin typeface="Calibri"/>
              <a:ea typeface="+mn-ea"/>
              <a:cs typeface="+mn-cs"/>
            </a:endParaRPr>
          </a:p>
        </p:txBody>
      </p:sp>
      <p:sp>
        <p:nvSpPr>
          <p:cNvPr id="7" name="Rechteck 5">
            <a:extLst>
              <a:ext uri="{FF2B5EF4-FFF2-40B4-BE49-F238E27FC236}">
                <a16:creationId xmlns:a16="http://schemas.microsoft.com/office/drawing/2014/main" id="{F572A81A-13B4-9D96-C3B3-2570B0B09ABA}"/>
              </a:ext>
            </a:extLst>
          </p:cNvPr>
          <p:cNvSpPr/>
          <p:nvPr userDrawn="1"/>
        </p:nvSpPr>
        <p:spPr>
          <a:xfrm>
            <a:off x="8119697" y="2304486"/>
            <a:ext cx="1609600" cy="3460009"/>
          </a:xfrm>
          <a:prstGeom prst="rect">
            <a:avLst/>
          </a:prstGeom>
          <a:solidFill>
            <a:schemeClr val="bg1">
              <a:lumMod val="85000"/>
              <a:alpha val="70000"/>
            </a:schemeClr>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120000" tIns="60000" rIns="120000" bIns="60000" anchor="ctr">
            <a:noAutofit/>
          </a:bodyP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1" normalizeH="0" baseline="0" noProof="0">
              <a:ln>
                <a:noFill/>
              </a:ln>
              <a:solidFill>
                <a:srgbClr val="FFFFFF"/>
              </a:solidFill>
              <a:effectLst/>
              <a:uLnTx/>
              <a:uFillTx/>
              <a:latin typeface="Calibri"/>
              <a:ea typeface="+mn-ea"/>
              <a:cs typeface="+mn-cs"/>
            </a:endParaRPr>
          </a:p>
        </p:txBody>
      </p:sp>
      <p:sp>
        <p:nvSpPr>
          <p:cNvPr id="8" name="Rechteck 5">
            <a:extLst>
              <a:ext uri="{FF2B5EF4-FFF2-40B4-BE49-F238E27FC236}">
                <a16:creationId xmlns:a16="http://schemas.microsoft.com/office/drawing/2014/main" id="{1DC1798B-ED48-7968-8C62-6246267D36A9}"/>
              </a:ext>
            </a:extLst>
          </p:cNvPr>
          <p:cNvSpPr/>
          <p:nvPr userDrawn="1"/>
        </p:nvSpPr>
        <p:spPr>
          <a:xfrm>
            <a:off x="6219499" y="2302983"/>
            <a:ext cx="1609600" cy="3460009"/>
          </a:xfrm>
          <a:prstGeom prst="rect">
            <a:avLst/>
          </a:prstGeom>
          <a:solidFill>
            <a:schemeClr val="bg1">
              <a:lumMod val="85000"/>
              <a:alpha val="70000"/>
            </a:schemeClr>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120000" tIns="60000" rIns="120000" bIns="60000" anchor="ctr">
            <a:noAutofit/>
          </a:bodyP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1" normalizeH="0" baseline="0" noProof="0">
              <a:ln>
                <a:noFill/>
              </a:ln>
              <a:solidFill>
                <a:srgbClr val="FFFFFF"/>
              </a:solidFill>
              <a:effectLst/>
              <a:uLnTx/>
              <a:uFillTx/>
              <a:latin typeface="Calibri"/>
              <a:ea typeface="+mn-ea"/>
              <a:cs typeface="+mn-cs"/>
            </a:endParaRPr>
          </a:p>
        </p:txBody>
      </p:sp>
      <p:sp>
        <p:nvSpPr>
          <p:cNvPr id="9" name="Rechteck 5">
            <a:extLst>
              <a:ext uri="{FF2B5EF4-FFF2-40B4-BE49-F238E27FC236}">
                <a16:creationId xmlns:a16="http://schemas.microsoft.com/office/drawing/2014/main" id="{B96E821A-E0EF-E1B4-4694-3F213D32AFF4}"/>
              </a:ext>
            </a:extLst>
          </p:cNvPr>
          <p:cNvSpPr/>
          <p:nvPr userDrawn="1"/>
        </p:nvSpPr>
        <p:spPr>
          <a:xfrm>
            <a:off x="4299228" y="2328790"/>
            <a:ext cx="1609600" cy="3434200"/>
          </a:xfrm>
          <a:prstGeom prst="rect">
            <a:avLst/>
          </a:prstGeom>
          <a:solidFill>
            <a:schemeClr val="bg1">
              <a:lumMod val="85000"/>
              <a:alpha val="70000"/>
            </a:schemeClr>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120000" tIns="60000" rIns="120000" bIns="60000" anchor="ctr">
            <a:noAutofit/>
          </a:bodyP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1" normalizeH="0" baseline="0" noProof="0">
              <a:ln>
                <a:noFill/>
              </a:ln>
              <a:solidFill>
                <a:srgbClr val="FFFFFF"/>
              </a:solidFill>
              <a:effectLst/>
              <a:uLnTx/>
              <a:uFillTx/>
              <a:latin typeface="Calibri"/>
              <a:ea typeface="+mn-ea"/>
              <a:cs typeface="+mn-cs"/>
            </a:endParaRPr>
          </a:p>
        </p:txBody>
      </p:sp>
      <p:sp>
        <p:nvSpPr>
          <p:cNvPr id="10" name="Rechteck 5">
            <a:extLst>
              <a:ext uri="{FF2B5EF4-FFF2-40B4-BE49-F238E27FC236}">
                <a16:creationId xmlns:a16="http://schemas.microsoft.com/office/drawing/2014/main" id="{4A4CDD98-7EEF-D076-862F-C478BA407B39}"/>
              </a:ext>
            </a:extLst>
          </p:cNvPr>
          <p:cNvSpPr/>
          <p:nvPr userDrawn="1"/>
        </p:nvSpPr>
        <p:spPr>
          <a:xfrm>
            <a:off x="2378957" y="2312666"/>
            <a:ext cx="1609600" cy="3450325"/>
          </a:xfrm>
          <a:prstGeom prst="rect">
            <a:avLst/>
          </a:prstGeom>
          <a:solidFill>
            <a:schemeClr val="bg1">
              <a:lumMod val="85000"/>
              <a:alpha val="70000"/>
            </a:schemeClr>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120000" tIns="60000" rIns="120000" bIns="60000" anchor="ctr">
            <a:noAutofit/>
          </a:bodyP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1" normalizeH="0" baseline="0" noProof="0">
              <a:ln>
                <a:noFill/>
              </a:ln>
              <a:solidFill>
                <a:srgbClr val="FFFFFF"/>
              </a:solidFill>
              <a:effectLst/>
              <a:uLnTx/>
              <a:uFillTx/>
              <a:latin typeface="Calibri"/>
              <a:ea typeface="+mn-ea"/>
              <a:cs typeface="+mn-cs"/>
            </a:endParaRPr>
          </a:p>
        </p:txBody>
      </p:sp>
      <p:sp>
        <p:nvSpPr>
          <p:cNvPr id="11" name="Rechteck 5">
            <a:extLst>
              <a:ext uri="{FF2B5EF4-FFF2-40B4-BE49-F238E27FC236}">
                <a16:creationId xmlns:a16="http://schemas.microsoft.com/office/drawing/2014/main" id="{CF0B6225-4750-99AC-266D-F58D99E6573B}"/>
              </a:ext>
            </a:extLst>
          </p:cNvPr>
          <p:cNvSpPr/>
          <p:nvPr userDrawn="1"/>
        </p:nvSpPr>
        <p:spPr>
          <a:xfrm>
            <a:off x="478759" y="2311164"/>
            <a:ext cx="1609600" cy="3451828"/>
          </a:xfrm>
          <a:prstGeom prst="rect">
            <a:avLst/>
          </a:prstGeom>
          <a:solidFill>
            <a:schemeClr val="bg1">
              <a:lumMod val="85000"/>
              <a:alpha val="70000"/>
            </a:schemeClr>
          </a:solidFill>
          <a:ln>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120000" tIns="60000" rIns="120000" bIns="60000" anchor="ctr">
            <a:noAutofit/>
          </a:bodyP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1" normalizeH="0" baseline="0" noProof="0">
              <a:ln>
                <a:noFill/>
              </a:ln>
              <a:solidFill>
                <a:srgbClr val="FFFFFF"/>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36E59E2F-AE14-A27F-2C23-D7F31F6FB28D}"/>
              </a:ext>
            </a:extLst>
          </p:cNvPr>
          <p:cNvSpPr/>
          <p:nvPr userDrawn="1"/>
        </p:nvSpPr>
        <p:spPr>
          <a:xfrm>
            <a:off x="478761" y="5428263"/>
            <a:ext cx="11170809" cy="576047"/>
          </a:xfrm>
          <a:prstGeom prst="rect">
            <a:avLst/>
          </a:prstGeom>
          <a:solidFill>
            <a:srgbClr val="03416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4" name="Text Placeholder 11">
            <a:extLst>
              <a:ext uri="{FF2B5EF4-FFF2-40B4-BE49-F238E27FC236}">
                <a16:creationId xmlns:a16="http://schemas.microsoft.com/office/drawing/2014/main" id="{74B54517-4CA4-2F72-631B-D913F3B3C525}"/>
              </a:ext>
            </a:extLst>
          </p:cNvPr>
          <p:cNvSpPr>
            <a:spLocks noGrp="1"/>
          </p:cNvSpPr>
          <p:nvPr>
            <p:ph type="body" sz="quarter" idx="11" hasCustomPrompt="1"/>
          </p:nvPr>
        </p:nvSpPr>
        <p:spPr>
          <a:xfrm>
            <a:off x="519759" y="3937089"/>
            <a:ext cx="1524000" cy="1219200"/>
          </a:xfrm>
          <a:prstGeom prst="rect">
            <a:avLst/>
          </a:prstGeom>
        </p:spPr>
        <p:txBody>
          <a:bodyPr/>
          <a:lstStyle>
            <a:lvl1pPr marL="0" indent="0" algn="ctr">
              <a:lnSpc>
                <a:spcPct val="100000"/>
              </a:lnSpc>
              <a:spcBef>
                <a:spcPts val="0"/>
              </a:spcBef>
              <a:spcAft>
                <a:spcPts val="8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6" name="Text Placeholder 7">
            <a:extLst>
              <a:ext uri="{FF2B5EF4-FFF2-40B4-BE49-F238E27FC236}">
                <a16:creationId xmlns:a16="http://schemas.microsoft.com/office/drawing/2014/main" id="{392C4F9C-8A6D-328B-97A6-DEB958F77C49}"/>
              </a:ext>
            </a:extLst>
          </p:cNvPr>
          <p:cNvSpPr>
            <a:spLocks noGrp="1"/>
          </p:cNvSpPr>
          <p:nvPr>
            <p:ph type="body" sz="quarter" idx="15" hasCustomPrompt="1"/>
          </p:nvPr>
        </p:nvSpPr>
        <p:spPr>
          <a:xfrm>
            <a:off x="519759" y="3278765"/>
            <a:ext cx="1524000" cy="487680"/>
          </a:xfrm>
          <a:prstGeom prst="rect">
            <a:avLst/>
          </a:prstGeom>
        </p:spPr>
        <p:txBody>
          <a:bodyPr/>
          <a:lstStyle>
            <a:lvl1pPr marL="0" indent="0" algn="ctr">
              <a:lnSpc>
                <a:spcPct val="100000"/>
              </a:lnSpc>
              <a:spcBef>
                <a:spcPts val="0"/>
              </a:spcBef>
              <a:spcAft>
                <a:spcPts val="800"/>
              </a:spcAft>
              <a:buNone/>
              <a:defRPr sz="1800" b="1" i="0">
                <a:solidFill>
                  <a:srgbClr val="545759"/>
                </a:solidFill>
                <a:latin typeface="Arial" panose="020B0604020202020204" pitchFamily="34" charset="0"/>
                <a:cs typeface="Arial" panose="020B0604020202020204" pitchFamily="34" charset="0"/>
              </a:defRPr>
            </a:lvl1pPr>
            <a:lvl2pPr marL="609570" indent="0" algn="ctr">
              <a:lnSpc>
                <a:spcPct val="100000"/>
              </a:lnSpc>
              <a:spcBef>
                <a:spcPts val="0"/>
              </a:spcBef>
              <a:spcAft>
                <a:spcPts val="800"/>
              </a:spcAft>
              <a:buNone/>
              <a:defRPr sz="1800" b="1" i="0">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Edit Title</a:t>
            </a:r>
          </a:p>
          <a:p>
            <a:pPr lvl="1"/>
            <a:endParaRPr lang="en-US"/>
          </a:p>
        </p:txBody>
      </p:sp>
      <p:sp>
        <p:nvSpPr>
          <p:cNvPr id="17" name="Text Placeholder 11">
            <a:extLst>
              <a:ext uri="{FF2B5EF4-FFF2-40B4-BE49-F238E27FC236}">
                <a16:creationId xmlns:a16="http://schemas.microsoft.com/office/drawing/2014/main" id="{478629C3-37E8-1999-4AB8-97AA63248E11}"/>
              </a:ext>
            </a:extLst>
          </p:cNvPr>
          <p:cNvSpPr>
            <a:spLocks noGrp="1"/>
          </p:cNvSpPr>
          <p:nvPr>
            <p:ph type="body" sz="quarter" idx="21" hasCustomPrompt="1"/>
          </p:nvPr>
        </p:nvSpPr>
        <p:spPr>
          <a:xfrm>
            <a:off x="2433592" y="3937089"/>
            <a:ext cx="1524000" cy="1219200"/>
          </a:xfrm>
          <a:prstGeom prst="rect">
            <a:avLst/>
          </a:prstGeom>
        </p:spPr>
        <p:txBody>
          <a:bodyPr/>
          <a:lstStyle>
            <a:lvl1pPr marL="0" indent="0" algn="ctr">
              <a:lnSpc>
                <a:spcPct val="100000"/>
              </a:lnSpc>
              <a:spcBef>
                <a:spcPts val="0"/>
              </a:spcBef>
              <a:spcAft>
                <a:spcPts val="8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18" name="Text Placeholder 7">
            <a:extLst>
              <a:ext uri="{FF2B5EF4-FFF2-40B4-BE49-F238E27FC236}">
                <a16:creationId xmlns:a16="http://schemas.microsoft.com/office/drawing/2014/main" id="{9692C9E8-B9E3-0F70-EAF0-73B503EAE80E}"/>
              </a:ext>
            </a:extLst>
          </p:cNvPr>
          <p:cNvSpPr>
            <a:spLocks noGrp="1"/>
          </p:cNvSpPr>
          <p:nvPr>
            <p:ph type="body" sz="quarter" idx="22" hasCustomPrompt="1"/>
          </p:nvPr>
        </p:nvSpPr>
        <p:spPr>
          <a:xfrm>
            <a:off x="2433592" y="3278765"/>
            <a:ext cx="1524000" cy="487680"/>
          </a:xfrm>
          <a:prstGeom prst="rect">
            <a:avLst/>
          </a:prstGeom>
        </p:spPr>
        <p:txBody>
          <a:bodyPr/>
          <a:lstStyle>
            <a:lvl1pPr marL="0" indent="0" algn="ctr">
              <a:lnSpc>
                <a:spcPct val="100000"/>
              </a:lnSpc>
              <a:spcBef>
                <a:spcPts val="0"/>
              </a:spcBef>
              <a:spcAft>
                <a:spcPts val="800"/>
              </a:spcAft>
              <a:buNone/>
              <a:defRPr sz="1800" b="1" i="0">
                <a:solidFill>
                  <a:srgbClr val="545759"/>
                </a:solidFill>
                <a:latin typeface="Arial" panose="020B0604020202020204" pitchFamily="34" charset="0"/>
                <a:cs typeface="Arial" panose="020B0604020202020204" pitchFamily="34" charset="0"/>
              </a:defRPr>
            </a:lvl1pPr>
            <a:lvl2pPr marL="609570" indent="0" algn="ctr">
              <a:lnSpc>
                <a:spcPct val="100000"/>
              </a:lnSpc>
              <a:spcBef>
                <a:spcPts val="0"/>
              </a:spcBef>
              <a:spcAft>
                <a:spcPts val="800"/>
              </a:spcAft>
              <a:buNone/>
              <a:defRPr sz="1800" b="1" i="0">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Edit Title</a:t>
            </a:r>
          </a:p>
          <a:p>
            <a:pPr lvl="1"/>
            <a:endParaRPr lang="en-US"/>
          </a:p>
        </p:txBody>
      </p:sp>
      <p:sp>
        <p:nvSpPr>
          <p:cNvPr id="19" name="Text Placeholder 11">
            <a:extLst>
              <a:ext uri="{FF2B5EF4-FFF2-40B4-BE49-F238E27FC236}">
                <a16:creationId xmlns:a16="http://schemas.microsoft.com/office/drawing/2014/main" id="{753C48EC-CF38-1968-B0C9-07C3A2AF43B6}"/>
              </a:ext>
            </a:extLst>
          </p:cNvPr>
          <p:cNvSpPr>
            <a:spLocks noGrp="1"/>
          </p:cNvSpPr>
          <p:nvPr>
            <p:ph type="body" sz="quarter" idx="23" hasCustomPrompt="1"/>
          </p:nvPr>
        </p:nvSpPr>
        <p:spPr>
          <a:xfrm>
            <a:off x="4347425" y="3937089"/>
            <a:ext cx="1524000" cy="1219200"/>
          </a:xfrm>
          <a:prstGeom prst="rect">
            <a:avLst/>
          </a:prstGeom>
        </p:spPr>
        <p:txBody>
          <a:bodyPr/>
          <a:lstStyle>
            <a:lvl1pPr marL="0" indent="0" algn="ctr">
              <a:lnSpc>
                <a:spcPct val="100000"/>
              </a:lnSpc>
              <a:spcBef>
                <a:spcPts val="0"/>
              </a:spcBef>
              <a:spcAft>
                <a:spcPts val="8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20" name="Text Placeholder 7">
            <a:extLst>
              <a:ext uri="{FF2B5EF4-FFF2-40B4-BE49-F238E27FC236}">
                <a16:creationId xmlns:a16="http://schemas.microsoft.com/office/drawing/2014/main" id="{26A26E43-6102-C892-5586-F67686DC1E46}"/>
              </a:ext>
            </a:extLst>
          </p:cNvPr>
          <p:cNvSpPr>
            <a:spLocks noGrp="1"/>
          </p:cNvSpPr>
          <p:nvPr>
            <p:ph type="body" sz="quarter" idx="24" hasCustomPrompt="1"/>
          </p:nvPr>
        </p:nvSpPr>
        <p:spPr>
          <a:xfrm>
            <a:off x="4347425" y="3278765"/>
            <a:ext cx="1524000" cy="487680"/>
          </a:xfrm>
          <a:prstGeom prst="rect">
            <a:avLst/>
          </a:prstGeom>
        </p:spPr>
        <p:txBody>
          <a:bodyPr/>
          <a:lstStyle>
            <a:lvl1pPr marL="0" indent="0" algn="ctr">
              <a:lnSpc>
                <a:spcPct val="100000"/>
              </a:lnSpc>
              <a:spcBef>
                <a:spcPts val="0"/>
              </a:spcBef>
              <a:spcAft>
                <a:spcPts val="800"/>
              </a:spcAft>
              <a:buNone/>
              <a:defRPr sz="1800" b="1" i="0">
                <a:solidFill>
                  <a:srgbClr val="545759"/>
                </a:solidFill>
                <a:latin typeface="Arial" panose="020B0604020202020204" pitchFamily="34" charset="0"/>
                <a:cs typeface="Arial" panose="020B0604020202020204" pitchFamily="34" charset="0"/>
              </a:defRPr>
            </a:lvl1pPr>
            <a:lvl2pPr marL="609570" indent="0" algn="ctr">
              <a:lnSpc>
                <a:spcPct val="100000"/>
              </a:lnSpc>
              <a:spcBef>
                <a:spcPts val="0"/>
              </a:spcBef>
              <a:spcAft>
                <a:spcPts val="800"/>
              </a:spcAft>
              <a:buNone/>
              <a:defRPr sz="1800" b="1" i="0">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Edit Title</a:t>
            </a:r>
          </a:p>
          <a:p>
            <a:pPr lvl="1"/>
            <a:endParaRPr lang="en-US"/>
          </a:p>
        </p:txBody>
      </p:sp>
      <p:sp>
        <p:nvSpPr>
          <p:cNvPr id="21" name="Text Placeholder 11">
            <a:extLst>
              <a:ext uri="{FF2B5EF4-FFF2-40B4-BE49-F238E27FC236}">
                <a16:creationId xmlns:a16="http://schemas.microsoft.com/office/drawing/2014/main" id="{259865BE-01DC-1CB4-DEF0-9D3AC579E31F}"/>
              </a:ext>
            </a:extLst>
          </p:cNvPr>
          <p:cNvSpPr>
            <a:spLocks noGrp="1"/>
          </p:cNvSpPr>
          <p:nvPr>
            <p:ph type="body" sz="quarter" idx="25" hasCustomPrompt="1"/>
          </p:nvPr>
        </p:nvSpPr>
        <p:spPr>
          <a:xfrm>
            <a:off x="6261259" y="3937089"/>
            <a:ext cx="1524000" cy="1219200"/>
          </a:xfrm>
          <a:prstGeom prst="rect">
            <a:avLst/>
          </a:prstGeom>
        </p:spPr>
        <p:txBody>
          <a:bodyPr/>
          <a:lstStyle>
            <a:lvl1pPr marL="0" indent="0" algn="ctr">
              <a:lnSpc>
                <a:spcPct val="100000"/>
              </a:lnSpc>
              <a:spcBef>
                <a:spcPts val="0"/>
              </a:spcBef>
              <a:spcAft>
                <a:spcPts val="8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22" name="Text Placeholder 7">
            <a:extLst>
              <a:ext uri="{FF2B5EF4-FFF2-40B4-BE49-F238E27FC236}">
                <a16:creationId xmlns:a16="http://schemas.microsoft.com/office/drawing/2014/main" id="{D08488D7-CA14-8457-09E9-95140A085DBF}"/>
              </a:ext>
            </a:extLst>
          </p:cNvPr>
          <p:cNvSpPr>
            <a:spLocks noGrp="1"/>
          </p:cNvSpPr>
          <p:nvPr>
            <p:ph type="body" sz="quarter" idx="26" hasCustomPrompt="1"/>
          </p:nvPr>
        </p:nvSpPr>
        <p:spPr>
          <a:xfrm>
            <a:off x="6261259" y="3278765"/>
            <a:ext cx="1524000" cy="487680"/>
          </a:xfrm>
          <a:prstGeom prst="rect">
            <a:avLst/>
          </a:prstGeom>
        </p:spPr>
        <p:txBody>
          <a:bodyPr/>
          <a:lstStyle>
            <a:lvl1pPr marL="0" indent="0" algn="ctr">
              <a:lnSpc>
                <a:spcPct val="100000"/>
              </a:lnSpc>
              <a:spcBef>
                <a:spcPts val="0"/>
              </a:spcBef>
              <a:spcAft>
                <a:spcPts val="800"/>
              </a:spcAft>
              <a:buNone/>
              <a:defRPr sz="1800" b="1" i="0">
                <a:solidFill>
                  <a:srgbClr val="545759"/>
                </a:solidFill>
                <a:latin typeface="Arial" panose="020B0604020202020204" pitchFamily="34" charset="0"/>
                <a:cs typeface="Arial" panose="020B0604020202020204" pitchFamily="34" charset="0"/>
              </a:defRPr>
            </a:lvl1pPr>
            <a:lvl2pPr marL="609570" indent="0" algn="ctr">
              <a:lnSpc>
                <a:spcPct val="100000"/>
              </a:lnSpc>
              <a:spcBef>
                <a:spcPts val="0"/>
              </a:spcBef>
              <a:spcAft>
                <a:spcPts val="800"/>
              </a:spcAft>
              <a:buNone/>
              <a:defRPr sz="1800" b="1" i="0">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Edit Title</a:t>
            </a:r>
          </a:p>
          <a:p>
            <a:pPr lvl="1"/>
            <a:endParaRPr lang="en-US"/>
          </a:p>
        </p:txBody>
      </p:sp>
      <p:sp>
        <p:nvSpPr>
          <p:cNvPr id="23" name="Text Placeholder 11">
            <a:extLst>
              <a:ext uri="{FF2B5EF4-FFF2-40B4-BE49-F238E27FC236}">
                <a16:creationId xmlns:a16="http://schemas.microsoft.com/office/drawing/2014/main" id="{8D604E0A-D557-C41D-F202-ECA7F469236F}"/>
              </a:ext>
            </a:extLst>
          </p:cNvPr>
          <p:cNvSpPr>
            <a:spLocks noGrp="1"/>
          </p:cNvSpPr>
          <p:nvPr>
            <p:ph type="body" sz="quarter" idx="27" hasCustomPrompt="1"/>
          </p:nvPr>
        </p:nvSpPr>
        <p:spPr>
          <a:xfrm>
            <a:off x="8165856" y="3937089"/>
            <a:ext cx="1524000" cy="1219200"/>
          </a:xfrm>
          <a:prstGeom prst="rect">
            <a:avLst/>
          </a:prstGeom>
        </p:spPr>
        <p:txBody>
          <a:bodyPr/>
          <a:lstStyle>
            <a:lvl1pPr marL="0" indent="0" algn="ctr">
              <a:lnSpc>
                <a:spcPct val="100000"/>
              </a:lnSpc>
              <a:spcBef>
                <a:spcPts val="0"/>
              </a:spcBef>
              <a:spcAft>
                <a:spcPts val="8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24" name="Text Placeholder 7">
            <a:extLst>
              <a:ext uri="{FF2B5EF4-FFF2-40B4-BE49-F238E27FC236}">
                <a16:creationId xmlns:a16="http://schemas.microsoft.com/office/drawing/2014/main" id="{345CED57-22A4-9B7D-B693-D503287CD90E}"/>
              </a:ext>
            </a:extLst>
          </p:cNvPr>
          <p:cNvSpPr>
            <a:spLocks noGrp="1"/>
          </p:cNvSpPr>
          <p:nvPr>
            <p:ph type="body" sz="quarter" idx="28" hasCustomPrompt="1"/>
          </p:nvPr>
        </p:nvSpPr>
        <p:spPr>
          <a:xfrm>
            <a:off x="8165856" y="3278765"/>
            <a:ext cx="1524000" cy="487680"/>
          </a:xfrm>
          <a:prstGeom prst="rect">
            <a:avLst/>
          </a:prstGeom>
        </p:spPr>
        <p:txBody>
          <a:bodyPr/>
          <a:lstStyle>
            <a:lvl1pPr marL="0" indent="0" algn="ctr">
              <a:lnSpc>
                <a:spcPct val="100000"/>
              </a:lnSpc>
              <a:spcBef>
                <a:spcPts val="0"/>
              </a:spcBef>
              <a:spcAft>
                <a:spcPts val="800"/>
              </a:spcAft>
              <a:buNone/>
              <a:defRPr sz="1800" b="1" i="0">
                <a:solidFill>
                  <a:srgbClr val="545759"/>
                </a:solidFill>
                <a:latin typeface="Arial" panose="020B0604020202020204" pitchFamily="34" charset="0"/>
                <a:cs typeface="Arial" panose="020B0604020202020204" pitchFamily="34" charset="0"/>
              </a:defRPr>
            </a:lvl1pPr>
            <a:lvl2pPr marL="609570" indent="0" algn="ctr">
              <a:lnSpc>
                <a:spcPct val="100000"/>
              </a:lnSpc>
              <a:spcBef>
                <a:spcPts val="0"/>
              </a:spcBef>
              <a:spcAft>
                <a:spcPts val="800"/>
              </a:spcAft>
              <a:buNone/>
              <a:defRPr sz="1800" b="1" i="0">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Edit Title</a:t>
            </a:r>
          </a:p>
          <a:p>
            <a:pPr lvl="1"/>
            <a:endParaRPr lang="en-US"/>
          </a:p>
        </p:txBody>
      </p:sp>
      <p:sp>
        <p:nvSpPr>
          <p:cNvPr id="25" name="Text Placeholder 11">
            <a:extLst>
              <a:ext uri="{FF2B5EF4-FFF2-40B4-BE49-F238E27FC236}">
                <a16:creationId xmlns:a16="http://schemas.microsoft.com/office/drawing/2014/main" id="{F7598888-02E1-5F82-A4A9-BB2BCA8B7CDB}"/>
              </a:ext>
            </a:extLst>
          </p:cNvPr>
          <p:cNvSpPr>
            <a:spLocks noGrp="1"/>
          </p:cNvSpPr>
          <p:nvPr>
            <p:ph type="body" sz="quarter" idx="29" hasCustomPrompt="1"/>
          </p:nvPr>
        </p:nvSpPr>
        <p:spPr>
          <a:xfrm>
            <a:off x="10094057" y="3937089"/>
            <a:ext cx="1524000" cy="1219200"/>
          </a:xfrm>
          <a:prstGeom prst="rect">
            <a:avLst/>
          </a:prstGeom>
        </p:spPr>
        <p:txBody>
          <a:bodyPr/>
          <a:lstStyle>
            <a:lvl1pPr marL="0" indent="0" algn="ctr">
              <a:lnSpc>
                <a:spcPct val="100000"/>
              </a:lnSpc>
              <a:spcBef>
                <a:spcPts val="0"/>
              </a:spcBef>
              <a:spcAft>
                <a:spcPts val="8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 content.</a:t>
            </a:r>
          </a:p>
          <a:p>
            <a:pPr lvl="0"/>
            <a:endParaRPr lang="en-US"/>
          </a:p>
        </p:txBody>
      </p:sp>
      <p:sp>
        <p:nvSpPr>
          <p:cNvPr id="26" name="Text Placeholder 7">
            <a:extLst>
              <a:ext uri="{FF2B5EF4-FFF2-40B4-BE49-F238E27FC236}">
                <a16:creationId xmlns:a16="http://schemas.microsoft.com/office/drawing/2014/main" id="{041211B5-C6E6-325C-6204-40EFC280D155}"/>
              </a:ext>
            </a:extLst>
          </p:cNvPr>
          <p:cNvSpPr>
            <a:spLocks noGrp="1"/>
          </p:cNvSpPr>
          <p:nvPr>
            <p:ph type="body" sz="quarter" idx="30" hasCustomPrompt="1"/>
          </p:nvPr>
        </p:nvSpPr>
        <p:spPr>
          <a:xfrm>
            <a:off x="10094057" y="3278765"/>
            <a:ext cx="1524000" cy="487680"/>
          </a:xfrm>
          <a:prstGeom prst="rect">
            <a:avLst/>
          </a:prstGeom>
        </p:spPr>
        <p:txBody>
          <a:bodyPr/>
          <a:lstStyle>
            <a:lvl1pPr marL="0" indent="0" algn="ctr">
              <a:lnSpc>
                <a:spcPct val="100000"/>
              </a:lnSpc>
              <a:spcBef>
                <a:spcPts val="0"/>
              </a:spcBef>
              <a:spcAft>
                <a:spcPts val="800"/>
              </a:spcAft>
              <a:buNone/>
              <a:defRPr sz="1800" b="1" i="0">
                <a:solidFill>
                  <a:srgbClr val="545759"/>
                </a:solidFill>
                <a:latin typeface="Arial" panose="020B0604020202020204" pitchFamily="34" charset="0"/>
                <a:cs typeface="Arial" panose="020B0604020202020204" pitchFamily="34" charset="0"/>
              </a:defRPr>
            </a:lvl1pPr>
            <a:lvl2pPr marL="609570" indent="0" algn="ctr">
              <a:lnSpc>
                <a:spcPct val="100000"/>
              </a:lnSpc>
              <a:spcBef>
                <a:spcPts val="0"/>
              </a:spcBef>
              <a:spcAft>
                <a:spcPts val="800"/>
              </a:spcAft>
              <a:buNone/>
              <a:defRPr sz="1800" b="1" i="0">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Edit Title</a:t>
            </a:r>
          </a:p>
          <a:p>
            <a:pPr lvl="1"/>
            <a:endParaRPr lang="en-US"/>
          </a:p>
        </p:txBody>
      </p:sp>
      <p:sp>
        <p:nvSpPr>
          <p:cNvPr id="27" name="Text Placeholder 5">
            <a:extLst>
              <a:ext uri="{FF2B5EF4-FFF2-40B4-BE49-F238E27FC236}">
                <a16:creationId xmlns:a16="http://schemas.microsoft.com/office/drawing/2014/main" id="{2DCF9645-40D1-3CAE-EB0A-D8B6DE3A850F}"/>
              </a:ext>
            </a:extLst>
          </p:cNvPr>
          <p:cNvSpPr>
            <a:spLocks noGrp="1"/>
          </p:cNvSpPr>
          <p:nvPr>
            <p:ph type="body" sz="quarter" idx="14" hasCustomPrompt="1"/>
          </p:nvPr>
        </p:nvSpPr>
        <p:spPr>
          <a:xfrm>
            <a:off x="519760" y="5543387"/>
            <a:ext cx="11098299" cy="341843"/>
          </a:xfrm>
          <a:prstGeom prst="rect">
            <a:avLst/>
          </a:prstGeom>
        </p:spPr>
        <p:txBody>
          <a:bodyPr/>
          <a:lstStyle>
            <a:lvl1pPr marL="0" indent="0" algn="ctr">
              <a:buNone/>
              <a:defRPr sz="1500" b="1" i="1">
                <a:solidFill>
                  <a:schemeClr val="bg1"/>
                </a:solidFill>
                <a:latin typeface="Arial" panose="020B0604020202020204" pitchFamily="34" charset="0"/>
                <a:cs typeface="Arial" panose="020B0604020202020204" pitchFamily="34" charset="0"/>
              </a:defRPr>
            </a:lvl1pPr>
          </a:lstStyle>
          <a:p>
            <a:pPr lvl="0"/>
            <a:r>
              <a:rPr lang="en-US"/>
              <a:t>Click to edit subtitle</a:t>
            </a:r>
          </a:p>
        </p:txBody>
      </p:sp>
      <p:sp>
        <p:nvSpPr>
          <p:cNvPr id="3" name="Slide Number Placeholder 2">
            <a:extLst>
              <a:ext uri="{FF2B5EF4-FFF2-40B4-BE49-F238E27FC236}">
                <a16:creationId xmlns:a16="http://schemas.microsoft.com/office/drawing/2014/main" id="{FED107A6-49CB-84CC-06E5-5C981A3B792F}"/>
              </a:ext>
            </a:extLst>
          </p:cNvPr>
          <p:cNvSpPr>
            <a:spLocks noGrp="1" noRot="1" noMove="1" noResize="1" noEditPoints="1" noAdjustHandles="1" noChangeArrowheads="1" noChangeShapeType="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
        <p:nvSpPr>
          <p:cNvPr id="15" name="Title Placeholder 2">
            <a:extLst>
              <a:ext uri="{FF2B5EF4-FFF2-40B4-BE49-F238E27FC236}">
                <a16:creationId xmlns:a16="http://schemas.microsoft.com/office/drawing/2014/main" id="{7D67594C-F3AF-40C6-B37E-7B7B4E37B518}"/>
              </a:ext>
            </a:extLst>
          </p:cNvPr>
          <p:cNvSpPr>
            <a:spLocks noGrp="1"/>
          </p:cNvSpPr>
          <p:nvPr>
            <p:ph type="title" hasCustomPrompt="1"/>
          </p:nvPr>
        </p:nvSpPr>
        <p:spPr>
          <a:xfrm>
            <a:off x="325315" y="169328"/>
            <a:ext cx="9203468" cy="613615"/>
          </a:xfrm>
          <a:prstGeom prst="rect">
            <a:avLst/>
          </a:prstGeom>
        </p:spPr>
        <p:txBody>
          <a:bodyPr vert="horz" lIns="91440" tIns="45720" rIns="91440" bIns="45720" rtlCol="0" anchor="ctr">
            <a:normAutofit/>
          </a:bodyPr>
          <a:lstStyle>
            <a:lvl1pPr algn="l">
              <a:defRPr sz="3200"/>
            </a:lvl1pPr>
          </a:lstStyle>
          <a:p>
            <a:r>
              <a:rPr lang="en-US"/>
              <a:t>Click to Edit Header</a:t>
            </a:r>
          </a:p>
        </p:txBody>
      </p:sp>
      <p:sp>
        <p:nvSpPr>
          <p:cNvPr id="2" name="Oval 1">
            <a:extLst>
              <a:ext uri="{FF2B5EF4-FFF2-40B4-BE49-F238E27FC236}">
                <a16:creationId xmlns:a16="http://schemas.microsoft.com/office/drawing/2014/main" id="{9A51EFBF-4408-AE9F-1935-34F45A102CF2}"/>
              </a:ext>
            </a:extLst>
          </p:cNvPr>
          <p:cNvSpPr/>
          <p:nvPr userDrawn="1"/>
        </p:nvSpPr>
        <p:spPr>
          <a:xfrm>
            <a:off x="465645" y="1375831"/>
            <a:ext cx="1657789" cy="1577880"/>
          </a:xfrm>
          <a:prstGeom prst="ellipse">
            <a:avLst/>
          </a:prstGeom>
          <a:solidFill>
            <a:srgbClr val="0049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C6C68C8D-CB15-F473-591E-A2A137A67D4C}"/>
              </a:ext>
            </a:extLst>
          </p:cNvPr>
          <p:cNvSpPr/>
          <p:nvPr userDrawn="1"/>
        </p:nvSpPr>
        <p:spPr>
          <a:xfrm>
            <a:off x="2330603" y="1386374"/>
            <a:ext cx="1657789" cy="1577880"/>
          </a:xfrm>
          <a:prstGeom prst="ellipse">
            <a:avLst/>
          </a:prstGeom>
          <a:solidFill>
            <a:srgbClr val="0049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D9AC6853-081F-F1F6-8F0B-3E7BD9CD6031}"/>
              </a:ext>
            </a:extLst>
          </p:cNvPr>
          <p:cNvSpPr/>
          <p:nvPr userDrawn="1"/>
        </p:nvSpPr>
        <p:spPr>
          <a:xfrm>
            <a:off x="4281788" y="1375831"/>
            <a:ext cx="1657789" cy="1577880"/>
          </a:xfrm>
          <a:prstGeom prst="ellipse">
            <a:avLst/>
          </a:prstGeom>
          <a:solidFill>
            <a:srgbClr val="0049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5A0C066A-2D46-C825-C881-FEC9446646B4}"/>
              </a:ext>
            </a:extLst>
          </p:cNvPr>
          <p:cNvSpPr/>
          <p:nvPr userDrawn="1"/>
        </p:nvSpPr>
        <p:spPr>
          <a:xfrm>
            <a:off x="6216117" y="1375831"/>
            <a:ext cx="1657789" cy="1577880"/>
          </a:xfrm>
          <a:prstGeom prst="ellipse">
            <a:avLst/>
          </a:prstGeom>
          <a:solidFill>
            <a:srgbClr val="0049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2F18997F-DC80-7621-AD83-C3E9272D77AB}"/>
              </a:ext>
            </a:extLst>
          </p:cNvPr>
          <p:cNvSpPr/>
          <p:nvPr userDrawn="1"/>
        </p:nvSpPr>
        <p:spPr>
          <a:xfrm>
            <a:off x="8105639" y="1375831"/>
            <a:ext cx="1657789" cy="1577880"/>
          </a:xfrm>
          <a:prstGeom prst="ellipse">
            <a:avLst/>
          </a:prstGeom>
          <a:solidFill>
            <a:srgbClr val="0049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D71F3F3-BE6C-AB7D-42BF-5B10BD72D804}"/>
              </a:ext>
            </a:extLst>
          </p:cNvPr>
          <p:cNvSpPr/>
          <p:nvPr userDrawn="1"/>
        </p:nvSpPr>
        <p:spPr>
          <a:xfrm>
            <a:off x="10019730" y="1386985"/>
            <a:ext cx="1657789" cy="1577880"/>
          </a:xfrm>
          <a:prstGeom prst="ellipse">
            <a:avLst/>
          </a:prstGeom>
          <a:solidFill>
            <a:srgbClr val="0049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84498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ree Rectangles Blue Boxe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D1821D2-ACF0-D0EC-914B-FC59EF8B517F}"/>
              </a:ext>
            </a:extLst>
          </p:cNvPr>
          <p:cNvSpPr/>
          <p:nvPr userDrawn="1"/>
        </p:nvSpPr>
        <p:spPr>
          <a:xfrm>
            <a:off x="8130491" y="3529921"/>
            <a:ext cx="3840480" cy="397148"/>
          </a:xfrm>
          <a:prstGeom prst="rect">
            <a:avLst/>
          </a:prstGeom>
          <a:solidFill>
            <a:srgbClr val="415364">
              <a:alpha val="85000"/>
            </a:srgbClr>
          </a:solidFill>
          <a:ln w="25400" cap="flat" cmpd="sng" algn="ctr">
            <a:prstDash val="solid"/>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44472"/>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BF51A326-6326-DDFE-2421-1F7FCF037318}"/>
              </a:ext>
            </a:extLst>
          </p:cNvPr>
          <p:cNvSpPr/>
          <p:nvPr userDrawn="1"/>
        </p:nvSpPr>
        <p:spPr>
          <a:xfrm>
            <a:off x="4158699" y="3527616"/>
            <a:ext cx="3840480" cy="399455"/>
          </a:xfrm>
          <a:prstGeom prst="rect">
            <a:avLst/>
          </a:prstGeom>
          <a:solidFill>
            <a:srgbClr val="415364">
              <a:alpha val="85000"/>
            </a:srgbClr>
          </a:solidFill>
          <a:ln w="25400" cap="flat" cmpd="sng" algn="ctr">
            <a:prstDash val="solid"/>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44472"/>
              </a:solidFill>
              <a:effectLst/>
              <a:uLnTx/>
              <a:uFillTx/>
              <a:latin typeface="Calibri"/>
              <a:ea typeface="+mn-ea"/>
              <a:cs typeface="+mn-cs"/>
            </a:endParaRPr>
          </a:p>
        </p:txBody>
      </p:sp>
      <p:sp>
        <p:nvSpPr>
          <p:cNvPr id="6" name="Rectangle 5">
            <a:extLst>
              <a:ext uri="{FF2B5EF4-FFF2-40B4-BE49-F238E27FC236}">
                <a16:creationId xmlns:a16="http://schemas.microsoft.com/office/drawing/2014/main" id="{B805D7C1-E0F0-4BB2-A23C-7A40B1DC0280}"/>
              </a:ext>
            </a:extLst>
          </p:cNvPr>
          <p:cNvSpPr/>
          <p:nvPr userDrawn="1"/>
        </p:nvSpPr>
        <p:spPr>
          <a:xfrm>
            <a:off x="142240" y="3524057"/>
            <a:ext cx="3840480" cy="387912"/>
          </a:xfrm>
          <a:prstGeom prst="rect">
            <a:avLst/>
          </a:prstGeom>
          <a:solidFill>
            <a:srgbClr val="415364">
              <a:alpha val="85000"/>
            </a:srgbClr>
          </a:solidFill>
          <a:ln w="25400" cap="flat" cmpd="sng" algn="ctr">
            <a:prstDash val="solid"/>
          </a:ln>
          <a:effectLst/>
        </p:spPr>
        <p:txBody>
          <a:bodyPr rtlCol="0" anchor="ctr"/>
          <a:lstStyle/>
          <a:p>
            <a:pPr marL="0" marR="0" lvl="0" indent="0" algn="ctr" defTabSz="121914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44472"/>
              </a:solidFill>
              <a:effectLst/>
              <a:uLnTx/>
              <a:uFillTx/>
              <a:latin typeface="Calibri"/>
              <a:ea typeface="+mn-ea"/>
              <a:cs typeface="+mn-cs"/>
            </a:endParaRPr>
          </a:p>
        </p:txBody>
      </p:sp>
      <p:sp>
        <p:nvSpPr>
          <p:cNvPr id="10" name="Text Placeholder 11">
            <a:extLst>
              <a:ext uri="{FF2B5EF4-FFF2-40B4-BE49-F238E27FC236}">
                <a16:creationId xmlns:a16="http://schemas.microsoft.com/office/drawing/2014/main" id="{1661FC5D-0239-40CE-6D0C-59C53F9A8E8C}"/>
              </a:ext>
            </a:extLst>
          </p:cNvPr>
          <p:cNvSpPr>
            <a:spLocks noGrp="1"/>
          </p:cNvSpPr>
          <p:nvPr>
            <p:ph type="body" sz="quarter" idx="11" hasCustomPrompt="1"/>
          </p:nvPr>
        </p:nvSpPr>
        <p:spPr>
          <a:xfrm>
            <a:off x="208596" y="4037894"/>
            <a:ext cx="3779520" cy="1731105"/>
          </a:xfrm>
          <a:prstGeom prst="rect">
            <a:avLst/>
          </a:prstGeom>
        </p:spPr>
        <p:txBody>
          <a:bodyPr numCol="1"/>
          <a:lstStyle>
            <a:lvl1pPr marL="285750" indent="-285750" algn="l">
              <a:lnSpc>
                <a:spcPct val="100000"/>
              </a:lnSpc>
              <a:spcBef>
                <a:spcPts val="0"/>
              </a:spcBef>
              <a:spcAft>
                <a:spcPts val="80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a:t>
            </a:r>
          </a:p>
        </p:txBody>
      </p:sp>
      <p:sp>
        <p:nvSpPr>
          <p:cNvPr id="12" name="Text Placeholder 7">
            <a:extLst>
              <a:ext uri="{FF2B5EF4-FFF2-40B4-BE49-F238E27FC236}">
                <a16:creationId xmlns:a16="http://schemas.microsoft.com/office/drawing/2014/main" id="{9F7CB5E8-BBFE-509A-8745-431CF3BC3461}"/>
              </a:ext>
            </a:extLst>
          </p:cNvPr>
          <p:cNvSpPr>
            <a:spLocks noGrp="1"/>
          </p:cNvSpPr>
          <p:nvPr>
            <p:ph type="body" sz="quarter" idx="15" hasCustomPrompt="1"/>
          </p:nvPr>
        </p:nvSpPr>
        <p:spPr>
          <a:xfrm>
            <a:off x="166253" y="3527614"/>
            <a:ext cx="3816467" cy="400397"/>
          </a:xfrm>
          <a:prstGeom prst="rect">
            <a:avLst/>
          </a:prstGeom>
        </p:spPr>
        <p:txBody>
          <a:bodyPr/>
          <a:lstStyle>
            <a:lvl1pPr marL="0" indent="0" algn="l">
              <a:lnSpc>
                <a:spcPct val="100000"/>
              </a:lnSpc>
              <a:spcBef>
                <a:spcPts val="0"/>
              </a:spcBef>
              <a:spcAft>
                <a:spcPts val="800"/>
              </a:spcAft>
              <a:buNone/>
              <a:defRPr sz="2200" b="1" i="0">
                <a:solidFill>
                  <a:schemeClr val="bg1"/>
                </a:solidFill>
                <a:latin typeface="Arial" panose="020B0604020202020204" pitchFamily="34" charset="0"/>
                <a:cs typeface="Arial" panose="020B0604020202020204" pitchFamily="34" charset="0"/>
              </a:defRPr>
            </a:lvl1pPr>
            <a:lvl2pPr marL="609570" indent="0" algn="l">
              <a:lnSpc>
                <a:spcPct val="100000"/>
              </a:lnSpc>
              <a:spcBef>
                <a:spcPts val="0"/>
              </a:spcBef>
              <a:spcAft>
                <a:spcPts val="800"/>
              </a:spcAft>
              <a:buNone/>
              <a:defRPr sz="2200" b="1" i="0">
                <a:solidFill>
                  <a:schemeClr val="bg1"/>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Title</a:t>
            </a:r>
          </a:p>
          <a:p>
            <a:pPr lvl="1"/>
            <a:endParaRPr lang="en-US"/>
          </a:p>
        </p:txBody>
      </p:sp>
      <p:sp>
        <p:nvSpPr>
          <p:cNvPr id="17" name="Text Placeholder 7">
            <a:extLst>
              <a:ext uri="{FF2B5EF4-FFF2-40B4-BE49-F238E27FC236}">
                <a16:creationId xmlns:a16="http://schemas.microsoft.com/office/drawing/2014/main" id="{97103145-C8E5-DE0F-8881-28329B2AD20D}"/>
              </a:ext>
            </a:extLst>
          </p:cNvPr>
          <p:cNvSpPr>
            <a:spLocks noGrp="1"/>
          </p:cNvSpPr>
          <p:nvPr>
            <p:ph type="body" sz="quarter" idx="22" hasCustomPrompt="1"/>
          </p:nvPr>
        </p:nvSpPr>
        <p:spPr>
          <a:xfrm>
            <a:off x="4187768" y="3527614"/>
            <a:ext cx="3816467" cy="400397"/>
          </a:xfrm>
          <a:prstGeom prst="rect">
            <a:avLst/>
          </a:prstGeom>
        </p:spPr>
        <p:txBody>
          <a:bodyPr/>
          <a:lstStyle>
            <a:lvl1pPr marL="0" indent="0" algn="l">
              <a:lnSpc>
                <a:spcPct val="100000"/>
              </a:lnSpc>
              <a:spcBef>
                <a:spcPts val="0"/>
              </a:spcBef>
              <a:spcAft>
                <a:spcPts val="800"/>
              </a:spcAft>
              <a:buNone/>
              <a:defRPr sz="2200" b="1" i="0">
                <a:solidFill>
                  <a:schemeClr val="bg1"/>
                </a:solidFill>
                <a:latin typeface="Arial" panose="020B0604020202020204" pitchFamily="34" charset="0"/>
                <a:cs typeface="Arial" panose="020B0604020202020204" pitchFamily="34" charset="0"/>
              </a:defRPr>
            </a:lvl1pPr>
            <a:lvl2pPr marL="609570" indent="0" algn="ctr">
              <a:lnSpc>
                <a:spcPct val="100000"/>
              </a:lnSpc>
              <a:spcBef>
                <a:spcPts val="0"/>
              </a:spcBef>
              <a:spcAft>
                <a:spcPts val="800"/>
              </a:spcAft>
              <a:buNone/>
              <a:defRPr sz="2200" b="1" i="0">
                <a:solidFill>
                  <a:schemeClr val="bg1"/>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Title</a:t>
            </a:r>
          </a:p>
          <a:p>
            <a:pPr lvl="1"/>
            <a:endParaRPr lang="en-US"/>
          </a:p>
        </p:txBody>
      </p:sp>
      <p:sp>
        <p:nvSpPr>
          <p:cNvPr id="19" name="Text Placeholder 7">
            <a:extLst>
              <a:ext uri="{FF2B5EF4-FFF2-40B4-BE49-F238E27FC236}">
                <a16:creationId xmlns:a16="http://schemas.microsoft.com/office/drawing/2014/main" id="{1392A3FA-CBB8-8E32-306D-1450F1125051}"/>
              </a:ext>
            </a:extLst>
          </p:cNvPr>
          <p:cNvSpPr>
            <a:spLocks noGrp="1"/>
          </p:cNvSpPr>
          <p:nvPr>
            <p:ph type="body" sz="quarter" idx="24" hasCustomPrompt="1"/>
          </p:nvPr>
        </p:nvSpPr>
        <p:spPr>
          <a:xfrm>
            <a:off x="8168169" y="3542577"/>
            <a:ext cx="3816467" cy="400397"/>
          </a:xfrm>
          <a:prstGeom prst="rect">
            <a:avLst/>
          </a:prstGeom>
        </p:spPr>
        <p:txBody>
          <a:bodyPr/>
          <a:lstStyle>
            <a:lvl1pPr marL="0" indent="0" algn="l">
              <a:lnSpc>
                <a:spcPct val="100000"/>
              </a:lnSpc>
              <a:spcBef>
                <a:spcPts val="0"/>
              </a:spcBef>
              <a:spcAft>
                <a:spcPts val="800"/>
              </a:spcAft>
              <a:buNone/>
              <a:defRPr sz="2200" b="1" i="0">
                <a:solidFill>
                  <a:schemeClr val="bg1"/>
                </a:solidFill>
                <a:latin typeface="Arial" panose="020B0604020202020204" pitchFamily="34" charset="0"/>
                <a:cs typeface="Arial" panose="020B0604020202020204" pitchFamily="34" charset="0"/>
              </a:defRPr>
            </a:lvl1pPr>
            <a:lvl2pPr marL="609570" indent="0" algn="ctr">
              <a:lnSpc>
                <a:spcPct val="100000"/>
              </a:lnSpc>
              <a:spcBef>
                <a:spcPts val="0"/>
              </a:spcBef>
              <a:spcAft>
                <a:spcPts val="800"/>
              </a:spcAft>
              <a:buNone/>
              <a:defRPr sz="2200" b="1" i="0">
                <a:solidFill>
                  <a:schemeClr val="bg1"/>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Title</a:t>
            </a:r>
          </a:p>
          <a:p>
            <a:pPr lvl="1"/>
            <a:endParaRPr lang="en-US"/>
          </a:p>
        </p:txBody>
      </p:sp>
      <p:sp>
        <p:nvSpPr>
          <p:cNvPr id="2" name="Text Placeholder 11">
            <a:extLst>
              <a:ext uri="{FF2B5EF4-FFF2-40B4-BE49-F238E27FC236}">
                <a16:creationId xmlns:a16="http://schemas.microsoft.com/office/drawing/2014/main" id="{1038D165-E051-81C8-DC49-8008CA009D24}"/>
              </a:ext>
            </a:extLst>
          </p:cNvPr>
          <p:cNvSpPr>
            <a:spLocks noGrp="1"/>
          </p:cNvSpPr>
          <p:nvPr>
            <p:ph type="body" sz="quarter" idx="28" hasCustomPrompt="1"/>
          </p:nvPr>
        </p:nvSpPr>
        <p:spPr>
          <a:xfrm>
            <a:off x="4158699" y="4037894"/>
            <a:ext cx="3779520" cy="1731105"/>
          </a:xfrm>
          <a:prstGeom prst="rect">
            <a:avLst/>
          </a:prstGeom>
        </p:spPr>
        <p:txBody>
          <a:bodyPr numCol="1"/>
          <a:lstStyle>
            <a:lvl1pPr marL="285750" indent="-285750" algn="l">
              <a:lnSpc>
                <a:spcPct val="100000"/>
              </a:lnSpc>
              <a:spcBef>
                <a:spcPts val="0"/>
              </a:spcBef>
              <a:spcAft>
                <a:spcPts val="80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a:t>
            </a:r>
          </a:p>
        </p:txBody>
      </p:sp>
      <p:sp>
        <p:nvSpPr>
          <p:cNvPr id="4" name="Text Placeholder 11">
            <a:extLst>
              <a:ext uri="{FF2B5EF4-FFF2-40B4-BE49-F238E27FC236}">
                <a16:creationId xmlns:a16="http://schemas.microsoft.com/office/drawing/2014/main" id="{65D5E23D-9BDE-5E69-EE5B-74B949BF6C41}"/>
              </a:ext>
            </a:extLst>
          </p:cNvPr>
          <p:cNvSpPr>
            <a:spLocks noGrp="1"/>
          </p:cNvSpPr>
          <p:nvPr>
            <p:ph type="body" sz="quarter" idx="29" hasCustomPrompt="1"/>
          </p:nvPr>
        </p:nvSpPr>
        <p:spPr>
          <a:xfrm>
            <a:off x="8170219" y="4037894"/>
            <a:ext cx="3779520" cy="1731105"/>
          </a:xfrm>
          <a:prstGeom prst="rect">
            <a:avLst/>
          </a:prstGeom>
        </p:spPr>
        <p:txBody>
          <a:bodyPr numCol="1"/>
          <a:lstStyle>
            <a:lvl1pPr marL="285750" indent="-285750" algn="l">
              <a:lnSpc>
                <a:spcPct val="100000"/>
              </a:lnSpc>
              <a:spcBef>
                <a:spcPts val="0"/>
              </a:spcBef>
              <a:spcAft>
                <a:spcPts val="80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Click to edit text</a:t>
            </a:r>
          </a:p>
        </p:txBody>
      </p:sp>
      <p:sp>
        <p:nvSpPr>
          <p:cNvPr id="3" name="Slide Number Placeholder 2">
            <a:extLst>
              <a:ext uri="{FF2B5EF4-FFF2-40B4-BE49-F238E27FC236}">
                <a16:creationId xmlns:a16="http://schemas.microsoft.com/office/drawing/2014/main" id="{C08F2D01-8A25-FBFC-EFE8-A428E5C540FD}"/>
              </a:ext>
            </a:extLst>
          </p:cNvPr>
          <p:cNvSpPr>
            <a:spLocks noGrp="1" noRot="1" noMove="1" noResize="1" noEditPoints="1" noAdjustHandles="1" noChangeArrowheads="1" noChangeShapeType="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
        <p:nvSpPr>
          <p:cNvPr id="5" name="Title Placeholder 2">
            <a:extLst>
              <a:ext uri="{FF2B5EF4-FFF2-40B4-BE49-F238E27FC236}">
                <a16:creationId xmlns:a16="http://schemas.microsoft.com/office/drawing/2014/main" id="{CFA54958-E2AC-362D-8825-28E1AC3ED1DD}"/>
              </a:ext>
            </a:extLst>
          </p:cNvPr>
          <p:cNvSpPr>
            <a:spLocks noGrp="1"/>
          </p:cNvSpPr>
          <p:nvPr>
            <p:ph type="title" hasCustomPrompt="1"/>
          </p:nvPr>
        </p:nvSpPr>
        <p:spPr>
          <a:xfrm>
            <a:off x="325316" y="158645"/>
            <a:ext cx="9203468" cy="613615"/>
          </a:xfrm>
          <a:prstGeom prst="rect">
            <a:avLst/>
          </a:prstGeom>
        </p:spPr>
        <p:txBody>
          <a:bodyPr vert="horz" lIns="91440" tIns="45720" rIns="91440" bIns="45720" rtlCol="0" anchor="ctr">
            <a:normAutofit/>
          </a:bodyPr>
          <a:lstStyle>
            <a:lvl1pPr algn="l">
              <a:defRPr sz="3200"/>
            </a:lvl1pPr>
          </a:lstStyle>
          <a:p>
            <a:r>
              <a:rPr lang="en-US"/>
              <a:t>Click to Edit Header</a:t>
            </a:r>
          </a:p>
        </p:txBody>
      </p:sp>
      <p:sp>
        <p:nvSpPr>
          <p:cNvPr id="7" name="Rectangle 6">
            <a:extLst>
              <a:ext uri="{FF2B5EF4-FFF2-40B4-BE49-F238E27FC236}">
                <a16:creationId xmlns:a16="http://schemas.microsoft.com/office/drawing/2014/main" id="{5F641F28-D311-FE2F-6482-53AF8006EB45}"/>
              </a:ext>
            </a:extLst>
          </p:cNvPr>
          <p:cNvSpPr/>
          <p:nvPr userDrawn="1"/>
        </p:nvSpPr>
        <p:spPr>
          <a:xfrm>
            <a:off x="142240" y="1518080"/>
            <a:ext cx="3840480" cy="1930227"/>
          </a:xfrm>
          <a:prstGeom prst="rect">
            <a:avLst/>
          </a:prstGeom>
          <a:solidFill>
            <a:srgbClr val="0049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620D645-9975-C1F2-47F8-0D36707C9E13}"/>
              </a:ext>
            </a:extLst>
          </p:cNvPr>
          <p:cNvSpPr/>
          <p:nvPr userDrawn="1"/>
        </p:nvSpPr>
        <p:spPr>
          <a:xfrm>
            <a:off x="4158699" y="1518079"/>
            <a:ext cx="3840480" cy="1930227"/>
          </a:xfrm>
          <a:prstGeom prst="rect">
            <a:avLst/>
          </a:prstGeom>
          <a:solidFill>
            <a:srgbClr val="0049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392B26B-50E8-1DA0-D4C5-8527AF2D7364}"/>
              </a:ext>
            </a:extLst>
          </p:cNvPr>
          <p:cNvSpPr/>
          <p:nvPr userDrawn="1"/>
        </p:nvSpPr>
        <p:spPr>
          <a:xfrm>
            <a:off x="8128113" y="1510472"/>
            <a:ext cx="3840480" cy="1930227"/>
          </a:xfrm>
          <a:prstGeom prst="rect">
            <a:avLst/>
          </a:prstGeom>
          <a:solidFill>
            <a:srgbClr val="0049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9679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rrow Slide with Blue Side">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080CB330-FA4F-893D-5357-5ABF85EA4A47}"/>
              </a:ext>
            </a:extLst>
          </p:cNvPr>
          <p:cNvSpPr>
            <a:spLocks noGrp="1" noRot="1" noMove="1" noResize="1" noEditPoints="1" noAdjustHandles="1" noChangeArrowheads="1" noChangeShapeType="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
        <p:nvSpPr>
          <p:cNvPr id="6" name="Title Placeholder 2">
            <a:extLst>
              <a:ext uri="{FF2B5EF4-FFF2-40B4-BE49-F238E27FC236}">
                <a16:creationId xmlns:a16="http://schemas.microsoft.com/office/drawing/2014/main" id="{82965215-252A-C960-B478-96CEEFD8C083}"/>
              </a:ext>
            </a:extLst>
          </p:cNvPr>
          <p:cNvSpPr>
            <a:spLocks noGrp="1"/>
          </p:cNvSpPr>
          <p:nvPr>
            <p:ph type="title" hasCustomPrompt="1"/>
          </p:nvPr>
        </p:nvSpPr>
        <p:spPr>
          <a:xfrm>
            <a:off x="292232" y="525671"/>
            <a:ext cx="7824634" cy="634424"/>
          </a:xfrm>
          <a:prstGeom prst="rect">
            <a:avLst/>
          </a:prstGeom>
        </p:spPr>
        <p:txBody>
          <a:bodyPr vert="horz" lIns="91440" tIns="45720" rIns="91440" bIns="45720" rtlCol="0" anchor="ctr">
            <a:normAutofit/>
          </a:bodyPr>
          <a:lstStyle>
            <a:lvl1pPr>
              <a:defRPr sz="3200" b="1">
                <a:solidFill>
                  <a:srgbClr val="00497A"/>
                </a:solidFill>
                <a:latin typeface="Arial" panose="020B0604020202020204" pitchFamily="34" charset="0"/>
                <a:cs typeface="Arial" panose="020B0604020202020204" pitchFamily="34" charset="0"/>
              </a:defRPr>
            </a:lvl1pPr>
          </a:lstStyle>
          <a:p>
            <a:r>
              <a:rPr lang="en-US"/>
              <a:t>Click to Edit Header</a:t>
            </a:r>
          </a:p>
        </p:txBody>
      </p:sp>
      <p:sp>
        <p:nvSpPr>
          <p:cNvPr id="7" name="Text Placeholder 7">
            <a:extLst>
              <a:ext uri="{FF2B5EF4-FFF2-40B4-BE49-F238E27FC236}">
                <a16:creationId xmlns:a16="http://schemas.microsoft.com/office/drawing/2014/main" id="{21257D46-8713-ADE5-33AE-251B0D85DE10}"/>
              </a:ext>
            </a:extLst>
          </p:cNvPr>
          <p:cNvSpPr>
            <a:spLocks noGrp="1"/>
          </p:cNvSpPr>
          <p:nvPr>
            <p:ph type="body" sz="quarter" idx="12" hasCustomPrompt="1"/>
          </p:nvPr>
        </p:nvSpPr>
        <p:spPr>
          <a:xfrm>
            <a:off x="292231" y="1197803"/>
            <a:ext cx="7824634" cy="613615"/>
          </a:xfrm>
          <a:prstGeom prst="rect">
            <a:avLst/>
          </a:prstGeom>
        </p:spPr>
        <p:txBody>
          <a:bodyPr/>
          <a:lstStyle>
            <a:lvl1pPr marL="0" indent="0">
              <a:lnSpc>
                <a:spcPct val="100000"/>
              </a:lnSpc>
              <a:spcBef>
                <a:spcPts val="0"/>
              </a:spcBef>
              <a:spcAft>
                <a:spcPts val="800"/>
              </a:spcAft>
              <a:buNone/>
              <a:defRPr sz="1800" b="0" i="1">
                <a:solidFill>
                  <a:srgbClr val="545759"/>
                </a:solidFill>
                <a:latin typeface="Arial" panose="020B0604020202020204" pitchFamily="34" charset="0"/>
                <a:cs typeface="Arial" panose="020B0604020202020204" pitchFamily="34" charset="0"/>
              </a:defRPr>
            </a:lvl1pPr>
            <a:lvl2pPr marL="609570" indent="0">
              <a:lnSpc>
                <a:spcPct val="100000"/>
              </a:lnSpc>
              <a:spcBef>
                <a:spcPts val="0"/>
              </a:spcBef>
              <a:spcAft>
                <a:spcPts val="800"/>
              </a:spcAft>
              <a:buNone/>
              <a:defRPr sz="2133" b="0" i="1">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Subhead</a:t>
            </a:r>
          </a:p>
          <a:p>
            <a:pPr lvl="1"/>
            <a:endParaRPr lang="en-US"/>
          </a:p>
        </p:txBody>
      </p:sp>
      <p:sp>
        <p:nvSpPr>
          <p:cNvPr id="3" name="Text Placeholder 5">
            <a:extLst>
              <a:ext uri="{FF2B5EF4-FFF2-40B4-BE49-F238E27FC236}">
                <a16:creationId xmlns:a16="http://schemas.microsoft.com/office/drawing/2014/main" id="{DC7F29D9-36D4-48C9-B3FA-423CA7836B21}"/>
              </a:ext>
            </a:extLst>
          </p:cNvPr>
          <p:cNvSpPr>
            <a:spLocks noGrp="1"/>
          </p:cNvSpPr>
          <p:nvPr>
            <p:ph type="body" sz="quarter" idx="18"/>
          </p:nvPr>
        </p:nvSpPr>
        <p:spPr>
          <a:xfrm>
            <a:off x="292231" y="2265877"/>
            <a:ext cx="7824634" cy="4089489"/>
          </a:xfrm>
          <a:prstGeom prst="rect">
            <a:avLst/>
          </a:prstGeom>
        </p:spPr>
        <p:txBody>
          <a:bodyPr/>
          <a:lstStyle>
            <a:lvl1pPr>
              <a:lnSpc>
                <a:spcPct val="100000"/>
              </a:lnSpc>
              <a:spcBef>
                <a:spcPts val="0"/>
              </a:spcBef>
              <a:spcAft>
                <a:spcPts val="600"/>
              </a:spcAft>
              <a:defRPr sz="2400">
                <a:solidFill>
                  <a:schemeClr val="tx1"/>
                </a:solidFill>
              </a:defRPr>
            </a:lvl1pPr>
            <a:lvl2pPr marL="685800" indent="-228600">
              <a:lnSpc>
                <a:spcPct val="100000"/>
              </a:lnSpc>
              <a:spcBef>
                <a:spcPts val="0"/>
              </a:spcBef>
              <a:spcAft>
                <a:spcPts val="600"/>
              </a:spcAft>
              <a:defRPr lang="en-US" sz="2000" kern="1200" dirty="0">
                <a:solidFill>
                  <a:schemeClr val="tx1"/>
                </a:solidFill>
                <a:latin typeface="+mn-lt"/>
                <a:ea typeface="+mn-ea"/>
                <a:cs typeface="+mn-cs"/>
              </a:defRPr>
            </a:lvl2pPr>
            <a:lvl3pPr marL="1143000" indent="-228600">
              <a:lnSpc>
                <a:spcPct val="100000"/>
              </a:lnSpc>
              <a:spcBef>
                <a:spcPts val="0"/>
              </a:spcBef>
              <a:spcAft>
                <a:spcPts val="600"/>
              </a:spcAft>
              <a:buFont typeface="Segoe UI Emoji L" panose="020B0502040204020203" pitchFamily="34" charset="0"/>
              <a:buChar char="–"/>
              <a:defRPr>
                <a:solidFill>
                  <a:schemeClr val="tx1"/>
                </a:solidFill>
              </a:defRPr>
            </a:lvl3pPr>
            <a:lvl4pPr marL="1600200" indent="-228600">
              <a:lnSpc>
                <a:spcPct val="100000"/>
              </a:lnSpc>
              <a:spcBef>
                <a:spcPts val="0"/>
              </a:spcBef>
              <a:spcAft>
                <a:spcPts val="600"/>
              </a:spcAft>
              <a:buFont typeface="Wingdings" panose="05000000000000000000" pitchFamily="2" charset="2"/>
              <a:buChar char="§"/>
              <a:defRPr>
                <a:solidFill>
                  <a:schemeClr val="tx1"/>
                </a:solidFill>
              </a:defRPr>
            </a:lvl4pPr>
            <a:lvl5pPr marL="2057400" indent="-228600">
              <a:lnSpc>
                <a:spcPct val="100000"/>
              </a:lnSpc>
              <a:spcBef>
                <a:spcPts val="0"/>
              </a:spcBef>
              <a:spcAft>
                <a:spcPts val="600"/>
              </a:spcAft>
              <a:buFont typeface="Segoe UI Emoji L" panose="020B0502040204020203" pitchFamily="34" charset="0"/>
              <a:buChar char="-"/>
              <a:defRPr>
                <a:solidFill>
                  <a:schemeClr val="tx1"/>
                </a:solidFill>
              </a:defRPr>
            </a:lvl5pPr>
          </a:lstStyle>
          <a:p>
            <a:pPr lvl="0"/>
            <a:r>
              <a:rPr lang="en-US"/>
              <a:t>Click to edit Master text styles</a:t>
            </a:r>
          </a:p>
          <a:p>
            <a:pPr marL="685800" lvl="1" indent="-228600" algn="l" defTabSz="914400" rtl="0" eaLnBrk="1" latinLnBrk="0" hangingPunct="1">
              <a:lnSpc>
                <a:spcPct val="100000"/>
              </a:lnSpc>
              <a:spcBef>
                <a:spcPts val="0"/>
              </a:spcBef>
              <a:spcAft>
                <a:spcPts val="600"/>
              </a:spcAft>
              <a:buFont typeface="Courier New" panose="02070309020205020404" pitchFamily="49" charset="0"/>
              <a:buChar char="o"/>
            </a:pPr>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9901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losing Slide Option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0684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182CABD-EDAA-E1C7-47A5-15492A5C4273}"/>
              </a:ext>
            </a:extLst>
          </p:cNvPr>
          <p:cNvSpPr>
            <a:spLocks noGrp="1"/>
          </p:cNvSpPr>
          <p:nvPr>
            <p:ph type="sldNum" sz="quarter" idx="10"/>
          </p:nvPr>
        </p:nvSpPr>
        <p:spPr/>
        <p:txBody>
          <a:bodyPr/>
          <a:lstStyle/>
          <a:p>
            <a:fld id="{9D052E68-B9E1-41A0-87EA-848BB078B4FA}" type="slidenum">
              <a:rPr lang="en-US" smtClean="0"/>
              <a:pPr/>
              <a:t>‹#›</a:t>
            </a:fld>
            <a:endParaRPr lang="en-US"/>
          </a:p>
        </p:txBody>
      </p:sp>
      <p:sp>
        <p:nvSpPr>
          <p:cNvPr id="4" name="Title Placeholder 1">
            <a:extLst>
              <a:ext uri="{FF2B5EF4-FFF2-40B4-BE49-F238E27FC236}">
                <a16:creationId xmlns:a16="http://schemas.microsoft.com/office/drawing/2014/main" id="{737B6AB1-3694-81F4-F5C7-C8F65BCBDC9C}"/>
              </a:ext>
            </a:extLst>
          </p:cNvPr>
          <p:cNvSpPr>
            <a:spLocks noGrp="1"/>
          </p:cNvSpPr>
          <p:nvPr>
            <p:ph type="title" hasCustomPrompt="1"/>
          </p:nvPr>
        </p:nvSpPr>
        <p:spPr>
          <a:xfrm>
            <a:off x="406311" y="209132"/>
            <a:ext cx="9167059" cy="636785"/>
          </a:xfrm>
          <a:prstGeom prst="rect">
            <a:avLst/>
          </a:prstGeom>
        </p:spPr>
        <p:txBody>
          <a:bodyPr vert="horz" lIns="91440" tIns="45720" rIns="91440" bIns="45720" rtlCol="0" anchor="ctr">
            <a:normAutofit/>
          </a:bodyPr>
          <a:lstStyle>
            <a:lvl1pPr>
              <a:defRPr lang="en-US" sz="3200" b="1" kern="1200" dirty="0">
                <a:solidFill>
                  <a:srgbClr val="00497A"/>
                </a:solidFill>
                <a:latin typeface="Arial" panose="020B0604020202020204" pitchFamily="34" charset="0"/>
                <a:ea typeface="+mj-ea"/>
                <a:cs typeface="Arial" panose="020B0604020202020204" pitchFamily="34" charset="0"/>
              </a:defRPr>
            </a:lvl1pPr>
          </a:lstStyle>
          <a:p>
            <a:r>
              <a:rPr lang="en-US"/>
              <a:t>Click to Edit Header</a:t>
            </a:r>
          </a:p>
        </p:txBody>
      </p:sp>
    </p:spTree>
    <p:extLst>
      <p:ext uri="{BB962C8B-B14F-4D97-AF65-F5344CB8AC3E}">
        <p14:creationId xmlns:p14="http://schemas.microsoft.com/office/powerpoint/2010/main" val="1098574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182CABD-EDAA-E1C7-47A5-15492A5C4273}"/>
              </a:ext>
            </a:extLst>
          </p:cNvPr>
          <p:cNvSpPr>
            <a:spLocks noGrp="1"/>
          </p:cNvSpPr>
          <p:nvPr>
            <p:ph type="sldNum" sz="quarter" idx="10"/>
          </p:nvPr>
        </p:nvSpPr>
        <p:spPr/>
        <p:txBody>
          <a:bodyPr/>
          <a:lstStyle/>
          <a:p>
            <a:fld id="{9D052E68-B9E1-41A0-87EA-848BB078B4FA}" type="slidenum">
              <a:rPr lang="en-US" smtClean="0"/>
              <a:pPr/>
              <a:t>‹#›</a:t>
            </a:fld>
            <a:endParaRPr lang="en-US"/>
          </a:p>
        </p:txBody>
      </p:sp>
    </p:spTree>
    <p:extLst>
      <p:ext uri="{BB962C8B-B14F-4D97-AF65-F5344CB8AC3E}">
        <p14:creationId xmlns:p14="http://schemas.microsoft.com/office/powerpoint/2010/main" val="8594568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182CABD-EDAA-E1C7-47A5-15492A5C4273}"/>
              </a:ext>
            </a:extLst>
          </p:cNvPr>
          <p:cNvSpPr>
            <a:spLocks noGrp="1"/>
          </p:cNvSpPr>
          <p:nvPr>
            <p:ph type="sldNum" sz="quarter" idx="10"/>
          </p:nvPr>
        </p:nvSpPr>
        <p:spPr/>
        <p:txBody>
          <a:bodyPr/>
          <a:lstStyle/>
          <a:p>
            <a:fld id="{9D052E68-B9E1-41A0-87EA-848BB078B4FA}" type="slidenum">
              <a:rPr lang="en-US" smtClean="0"/>
              <a:pPr/>
              <a:t>‹#›</a:t>
            </a:fld>
            <a:endParaRPr lang="en-US"/>
          </a:p>
        </p:txBody>
      </p:sp>
      <p:sp>
        <p:nvSpPr>
          <p:cNvPr id="2" name="Title Placeholder 1">
            <a:extLst>
              <a:ext uri="{FF2B5EF4-FFF2-40B4-BE49-F238E27FC236}">
                <a16:creationId xmlns:a16="http://schemas.microsoft.com/office/drawing/2014/main" id="{4BE70444-84A3-63A1-9663-FFFEB4AE321C}"/>
              </a:ext>
            </a:extLst>
          </p:cNvPr>
          <p:cNvSpPr>
            <a:spLocks noGrp="1"/>
          </p:cNvSpPr>
          <p:nvPr>
            <p:ph type="title" hasCustomPrompt="1"/>
          </p:nvPr>
        </p:nvSpPr>
        <p:spPr>
          <a:xfrm>
            <a:off x="406311" y="209132"/>
            <a:ext cx="9167059" cy="636785"/>
          </a:xfrm>
          <a:prstGeom prst="rect">
            <a:avLst/>
          </a:prstGeom>
        </p:spPr>
        <p:txBody>
          <a:bodyPr vert="horz" lIns="91440" tIns="45720" rIns="91440" bIns="45720" rtlCol="0" anchor="ctr">
            <a:normAutofit/>
          </a:bodyPr>
          <a:lstStyle>
            <a:lvl1pPr>
              <a:defRPr lang="en-US" sz="3200" b="1" kern="1200" dirty="0">
                <a:solidFill>
                  <a:srgbClr val="00497A"/>
                </a:solidFill>
                <a:latin typeface="Arial" panose="020B0604020202020204" pitchFamily="34" charset="0"/>
                <a:ea typeface="+mj-ea"/>
                <a:cs typeface="Arial" panose="020B0604020202020204" pitchFamily="34" charset="0"/>
              </a:defRPr>
            </a:lvl1pPr>
          </a:lstStyle>
          <a:p>
            <a:r>
              <a:rPr lang="en-US"/>
              <a:t>Click to Edit Header</a:t>
            </a:r>
          </a:p>
        </p:txBody>
      </p:sp>
      <p:sp>
        <p:nvSpPr>
          <p:cNvPr id="5" name="Text Placeholder 7">
            <a:extLst>
              <a:ext uri="{FF2B5EF4-FFF2-40B4-BE49-F238E27FC236}">
                <a16:creationId xmlns:a16="http://schemas.microsoft.com/office/drawing/2014/main" id="{70CDED88-42FF-77B8-4D12-02D166DDD960}"/>
              </a:ext>
            </a:extLst>
          </p:cNvPr>
          <p:cNvSpPr>
            <a:spLocks noGrp="1"/>
          </p:cNvSpPr>
          <p:nvPr>
            <p:ph type="body" sz="quarter" idx="12" hasCustomPrompt="1"/>
          </p:nvPr>
        </p:nvSpPr>
        <p:spPr>
          <a:xfrm>
            <a:off x="406311" y="853868"/>
            <a:ext cx="11577689" cy="613615"/>
          </a:xfrm>
          <a:prstGeom prst="rect">
            <a:avLst/>
          </a:prstGeom>
        </p:spPr>
        <p:txBody>
          <a:bodyPr/>
          <a:lstStyle>
            <a:lvl1pPr marL="0" indent="0">
              <a:lnSpc>
                <a:spcPct val="100000"/>
              </a:lnSpc>
              <a:spcBef>
                <a:spcPts val="0"/>
              </a:spcBef>
              <a:spcAft>
                <a:spcPts val="800"/>
              </a:spcAft>
              <a:buNone/>
              <a:defRPr sz="1800" b="0" i="1">
                <a:solidFill>
                  <a:srgbClr val="545759"/>
                </a:solidFill>
                <a:latin typeface="Arial" panose="020B0604020202020204" pitchFamily="34" charset="0"/>
                <a:cs typeface="Arial" panose="020B0604020202020204" pitchFamily="34" charset="0"/>
              </a:defRPr>
            </a:lvl1pPr>
            <a:lvl2pPr marL="609570" indent="0">
              <a:lnSpc>
                <a:spcPct val="100000"/>
              </a:lnSpc>
              <a:spcBef>
                <a:spcPts val="0"/>
              </a:spcBef>
              <a:spcAft>
                <a:spcPts val="800"/>
              </a:spcAft>
              <a:buNone/>
              <a:defRPr sz="2133" b="0" i="1">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Subhead</a:t>
            </a:r>
          </a:p>
          <a:p>
            <a:pPr lvl="1"/>
            <a:endParaRPr lang="en-US"/>
          </a:p>
        </p:txBody>
      </p:sp>
    </p:spTree>
    <p:extLst>
      <p:ext uri="{BB962C8B-B14F-4D97-AF65-F5344CB8AC3E}">
        <p14:creationId xmlns:p14="http://schemas.microsoft.com/office/powerpoint/2010/main" val="4241764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ymbol">
    <p:spTree>
      <p:nvGrpSpPr>
        <p:cNvPr id="1" name=""/>
        <p:cNvGrpSpPr/>
        <p:nvPr/>
      </p:nvGrpSpPr>
      <p:grpSpPr>
        <a:xfrm>
          <a:off x="0" y="0"/>
          <a:ext cx="0" cy="0"/>
          <a:chOff x="0" y="0"/>
          <a:chExt cx="0" cy="0"/>
        </a:xfrm>
      </p:grpSpPr>
      <p:sp>
        <p:nvSpPr>
          <p:cNvPr id="8" name="Title Placeholder 2">
            <a:extLst>
              <a:ext uri="{FF2B5EF4-FFF2-40B4-BE49-F238E27FC236}">
                <a16:creationId xmlns:a16="http://schemas.microsoft.com/office/drawing/2014/main" id="{6EE9C381-4E02-032B-9FB3-39C274F54238}"/>
              </a:ext>
            </a:extLst>
          </p:cNvPr>
          <p:cNvSpPr txBox="1">
            <a:spLocks/>
          </p:cNvSpPr>
          <p:nvPr userDrawn="1"/>
        </p:nvSpPr>
        <p:spPr>
          <a:xfrm>
            <a:off x="0" y="3183747"/>
            <a:ext cx="12192000" cy="490506"/>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400">
                <a:solidFill>
                  <a:schemeClr val="bg1"/>
                </a:solidFill>
                <a:latin typeface="Arial" panose="020B0604020202020204" pitchFamily="34" charset="0"/>
                <a:cs typeface="Arial" panose="020B0604020202020204" pitchFamily="34" charset="0"/>
              </a:rPr>
              <a:t>Questions?</a:t>
            </a:r>
          </a:p>
        </p:txBody>
      </p:sp>
    </p:spTree>
    <p:extLst>
      <p:ext uri="{BB962C8B-B14F-4D97-AF65-F5344CB8AC3E}">
        <p14:creationId xmlns:p14="http://schemas.microsoft.com/office/powerpoint/2010/main" val="1230933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Slide">
    <p:spTree>
      <p:nvGrpSpPr>
        <p:cNvPr id="1" name=""/>
        <p:cNvGrpSpPr/>
        <p:nvPr/>
      </p:nvGrpSpPr>
      <p:grpSpPr>
        <a:xfrm>
          <a:off x="0" y="0"/>
          <a:ext cx="0" cy="0"/>
          <a:chOff x="0" y="0"/>
          <a:chExt cx="0" cy="0"/>
        </a:xfrm>
      </p:grpSpPr>
      <p:pic>
        <p:nvPicPr>
          <p:cNvPr id="16" name="Grafik 12">
            <a:extLst>
              <a:ext uri="{FF2B5EF4-FFF2-40B4-BE49-F238E27FC236}">
                <a16:creationId xmlns:a16="http://schemas.microsoft.com/office/drawing/2014/main" id="{6A064893-C25F-45D1-29F3-663DAD7CCBEF}"/>
              </a:ext>
            </a:extLst>
          </p:cNvPr>
          <p:cNvPicPr/>
          <p:nvPr userDrawn="1"/>
        </p:nvPicPr>
        <p:blipFill>
          <a:blip r:embed="rId2"/>
          <a:stretch/>
        </p:blipFill>
        <p:spPr>
          <a:xfrm>
            <a:off x="599520" y="370560"/>
            <a:ext cx="2406720" cy="533280"/>
          </a:xfrm>
          <a:prstGeom prst="rect">
            <a:avLst/>
          </a:prstGeom>
          <a:ln w="0">
            <a:noFill/>
          </a:ln>
        </p:spPr>
      </p:pic>
      <p:pic>
        <p:nvPicPr>
          <p:cNvPr id="17" name="Grafik 3" descr="Ein Bild, das Screenshot, Fahrzeug, draußen, Stadt enthält.&#10;&#10;Automatisch generierte Beschreibung">
            <a:extLst>
              <a:ext uri="{FF2B5EF4-FFF2-40B4-BE49-F238E27FC236}">
                <a16:creationId xmlns:a16="http://schemas.microsoft.com/office/drawing/2014/main" id="{E5812216-2861-9037-F0A3-61BBFD3EE9ED}"/>
              </a:ext>
            </a:extLst>
          </p:cNvPr>
          <p:cNvPicPr/>
          <p:nvPr userDrawn="1"/>
        </p:nvPicPr>
        <p:blipFill>
          <a:blip r:embed="rId3"/>
          <a:stretch/>
        </p:blipFill>
        <p:spPr>
          <a:xfrm>
            <a:off x="9717" y="-6083"/>
            <a:ext cx="12191520" cy="6859680"/>
          </a:xfrm>
          <a:prstGeom prst="rect">
            <a:avLst/>
          </a:prstGeom>
          <a:ln w="0">
            <a:noFill/>
          </a:ln>
        </p:spPr>
      </p:pic>
      <p:sp>
        <p:nvSpPr>
          <p:cNvPr id="18" name="Rectangle 17">
            <a:extLst>
              <a:ext uri="{FF2B5EF4-FFF2-40B4-BE49-F238E27FC236}">
                <a16:creationId xmlns:a16="http://schemas.microsoft.com/office/drawing/2014/main" id="{4CE74DB7-07EF-D566-4B34-8EE5CDB3EFB2}"/>
              </a:ext>
            </a:extLst>
          </p:cNvPr>
          <p:cNvSpPr/>
          <p:nvPr userDrawn="1"/>
        </p:nvSpPr>
        <p:spPr>
          <a:xfrm>
            <a:off x="4086852" y="2338990"/>
            <a:ext cx="4017817" cy="21797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21" name="Rectangle 20">
            <a:extLst>
              <a:ext uri="{FF2B5EF4-FFF2-40B4-BE49-F238E27FC236}">
                <a16:creationId xmlns:a16="http://schemas.microsoft.com/office/drawing/2014/main" id="{1D61D117-F7DB-387E-F2AA-27C845EDEF1C}"/>
              </a:ext>
            </a:extLst>
          </p:cNvPr>
          <p:cNvSpPr/>
          <p:nvPr userDrawn="1"/>
        </p:nvSpPr>
        <p:spPr>
          <a:xfrm>
            <a:off x="463737" y="363900"/>
            <a:ext cx="2328001" cy="53976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22" name="Grafik 7" descr="Ein Bild, das Schrift, Screenshot, Text, Grafiken enthält.&#10;&#10;Automatisch generierte Beschreibung">
            <a:extLst>
              <a:ext uri="{FF2B5EF4-FFF2-40B4-BE49-F238E27FC236}">
                <a16:creationId xmlns:a16="http://schemas.microsoft.com/office/drawing/2014/main" id="{80160080-D258-5AEE-DAFA-7741AD67A7B4}"/>
              </a:ext>
            </a:extLst>
          </p:cNvPr>
          <p:cNvPicPr/>
          <p:nvPr userDrawn="1"/>
        </p:nvPicPr>
        <p:blipFill>
          <a:blip r:embed="rId4"/>
          <a:stretch/>
        </p:blipFill>
        <p:spPr>
          <a:xfrm>
            <a:off x="424376" y="383909"/>
            <a:ext cx="2406720" cy="533280"/>
          </a:xfrm>
          <a:prstGeom prst="rect">
            <a:avLst/>
          </a:prstGeom>
          <a:ln w="0">
            <a:noFill/>
          </a:ln>
        </p:spPr>
      </p:pic>
      <p:pic>
        <p:nvPicPr>
          <p:cNvPr id="23" name="Picture 22" descr="A person in a yellow helmet and safety vest bending over steel rods&#10;&#10;Description automatically generated">
            <a:extLst>
              <a:ext uri="{FF2B5EF4-FFF2-40B4-BE49-F238E27FC236}">
                <a16:creationId xmlns:a16="http://schemas.microsoft.com/office/drawing/2014/main" id="{0F2AC4FD-6528-1F14-1E4B-9830D20A43A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 y="4590197"/>
            <a:ext cx="4038180" cy="2263400"/>
          </a:xfrm>
          <a:prstGeom prst="rect">
            <a:avLst/>
          </a:prstGeom>
        </p:spPr>
      </p:pic>
      <p:pic>
        <p:nvPicPr>
          <p:cNvPr id="24" name="Picture 23" descr="A large machine with many rows of batteries&#10;&#10;Description automatically generated with medium confidence">
            <a:extLst>
              <a:ext uri="{FF2B5EF4-FFF2-40B4-BE49-F238E27FC236}">
                <a16:creationId xmlns:a16="http://schemas.microsoft.com/office/drawing/2014/main" id="{CDD3F715-DBE3-208D-5F74-DEC36332792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138238" y="2302379"/>
            <a:ext cx="4062999" cy="2263400"/>
          </a:xfrm>
          <a:prstGeom prst="rect">
            <a:avLst/>
          </a:prstGeom>
        </p:spPr>
      </p:pic>
      <p:sp>
        <p:nvSpPr>
          <p:cNvPr id="26" name="Text Placeholder 19">
            <a:extLst>
              <a:ext uri="{FF2B5EF4-FFF2-40B4-BE49-F238E27FC236}">
                <a16:creationId xmlns:a16="http://schemas.microsoft.com/office/drawing/2014/main" id="{526EE5A2-9512-0E4C-30CB-24C0AAB89542}"/>
              </a:ext>
            </a:extLst>
          </p:cNvPr>
          <p:cNvSpPr>
            <a:spLocks noGrp="1"/>
          </p:cNvSpPr>
          <p:nvPr>
            <p:ph type="body" sz="quarter" idx="13" hasCustomPrompt="1"/>
          </p:nvPr>
        </p:nvSpPr>
        <p:spPr>
          <a:xfrm>
            <a:off x="4077135" y="3885715"/>
            <a:ext cx="4017817" cy="518160"/>
          </a:xfrm>
          <a:prstGeom prst="rect">
            <a:avLst/>
          </a:prstGeom>
        </p:spPr>
        <p:txBody>
          <a:bodyPr/>
          <a:lstStyle>
            <a:lvl1pPr marL="0" indent="0" algn="ctr">
              <a:lnSpc>
                <a:spcPct val="100000"/>
              </a:lnSpc>
              <a:spcBef>
                <a:spcPts val="0"/>
              </a:spcBef>
              <a:spcAft>
                <a:spcPts val="800"/>
              </a:spcAft>
              <a:buNone/>
              <a:defRPr sz="2400" b="1">
                <a:solidFill>
                  <a:srgbClr val="2D5364"/>
                </a:solidFill>
                <a:latin typeface="Arial" panose="020B0604020202020204" pitchFamily="34" charset="0"/>
                <a:cs typeface="Arial" panose="020B0604020202020204" pitchFamily="34" charset="0"/>
              </a:defRPr>
            </a:lvl1pPr>
            <a:lvl2pPr marL="609570" indent="0">
              <a:buNone/>
              <a:defRPr/>
            </a:lvl2pPr>
          </a:lstStyle>
          <a:p>
            <a:pPr lvl="0"/>
            <a:r>
              <a:rPr lang="en-US"/>
              <a:t>Click to Edit Presenter</a:t>
            </a:r>
          </a:p>
        </p:txBody>
      </p:sp>
      <p:sp>
        <p:nvSpPr>
          <p:cNvPr id="29" name="Title 28">
            <a:extLst>
              <a:ext uri="{FF2B5EF4-FFF2-40B4-BE49-F238E27FC236}">
                <a16:creationId xmlns:a16="http://schemas.microsoft.com/office/drawing/2014/main" id="{D75B7AA5-8C2A-A90C-2EAA-58F7F0360906}"/>
              </a:ext>
            </a:extLst>
          </p:cNvPr>
          <p:cNvSpPr>
            <a:spLocks noGrp="1"/>
          </p:cNvSpPr>
          <p:nvPr>
            <p:ph type="title" hasCustomPrompt="1"/>
          </p:nvPr>
        </p:nvSpPr>
        <p:spPr>
          <a:xfrm>
            <a:off x="4124637" y="2428050"/>
            <a:ext cx="3942245" cy="1239075"/>
          </a:xfrm>
          <a:prstGeom prst="rect">
            <a:avLst/>
          </a:prstGeom>
        </p:spPr>
        <p:txBody>
          <a:bodyPr/>
          <a:lstStyle>
            <a:lvl1pPr algn="ctr">
              <a:defRPr sz="2800" b="1">
                <a:solidFill>
                  <a:srgbClr val="00497A"/>
                </a:solidFill>
                <a:latin typeface="Arial" panose="020B0604020202020204" pitchFamily="34" charset="0"/>
                <a:cs typeface="Arial" panose="020B0604020202020204" pitchFamily="34" charset="0"/>
              </a:defRPr>
            </a:lvl1pPr>
          </a:lstStyle>
          <a:p>
            <a:r>
              <a:rPr lang="en-US"/>
              <a:t>Click to Edit Section Title</a:t>
            </a:r>
          </a:p>
        </p:txBody>
      </p:sp>
    </p:spTree>
    <p:extLst>
      <p:ext uri="{BB962C8B-B14F-4D97-AF65-F5344CB8AC3E}">
        <p14:creationId xmlns:p14="http://schemas.microsoft.com/office/powerpoint/2010/main" val="3081724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Slide Custom Photos">
    <p:spTree>
      <p:nvGrpSpPr>
        <p:cNvPr id="1" name=""/>
        <p:cNvGrpSpPr/>
        <p:nvPr/>
      </p:nvGrpSpPr>
      <p:grpSpPr>
        <a:xfrm>
          <a:off x="0" y="0"/>
          <a:ext cx="0" cy="0"/>
          <a:chOff x="0" y="0"/>
          <a:chExt cx="0" cy="0"/>
        </a:xfrm>
      </p:grpSpPr>
      <p:sp>
        <p:nvSpPr>
          <p:cNvPr id="4" name="Picture Placeholder 6">
            <a:extLst>
              <a:ext uri="{FF2B5EF4-FFF2-40B4-BE49-F238E27FC236}">
                <a16:creationId xmlns:a16="http://schemas.microsoft.com/office/drawing/2014/main" id="{4D52FB18-6106-CA06-B5D4-D3D1CC0CEEF6}"/>
              </a:ext>
            </a:extLst>
          </p:cNvPr>
          <p:cNvSpPr>
            <a:spLocks noGrp="1"/>
          </p:cNvSpPr>
          <p:nvPr>
            <p:ph type="pic" sz="quarter" idx="15"/>
          </p:nvPr>
        </p:nvSpPr>
        <p:spPr>
          <a:xfrm>
            <a:off x="9717" y="0"/>
            <a:ext cx="4038408" cy="2271932"/>
          </a:xfrm>
          <a:prstGeom prst="rect">
            <a:avLst/>
          </a:prstGeom>
        </p:spPr>
        <p:txBody>
          <a:bodyPr/>
          <a:lstStyle>
            <a:lvl1pPr marL="0" indent="0" algn="ctr">
              <a:buNone/>
              <a:defRPr/>
            </a:lvl1pPr>
          </a:lstStyle>
          <a:p>
            <a:endParaRPr lang="en-US"/>
          </a:p>
          <a:p>
            <a:endParaRPr lang="en-US"/>
          </a:p>
          <a:p>
            <a:r>
              <a:rPr lang="en-US"/>
              <a:t>Insert Photo </a:t>
            </a:r>
          </a:p>
        </p:txBody>
      </p:sp>
      <p:sp>
        <p:nvSpPr>
          <p:cNvPr id="5" name="Picture Placeholder 6">
            <a:extLst>
              <a:ext uri="{FF2B5EF4-FFF2-40B4-BE49-F238E27FC236}">
                <a16:creationId xmlns:a16="http://schemas.microsoft.com/office/drawing/2014/main" id="{DA7B4E0C-0886-1338-A3C3-0D16FB0A79AC}"/>
              </a:ext>
            </a:extLst>
          </p:cNvPr>
          <p:cNvSpPr>
            <a:spLocks noGrp="1"/>
          </p:cNvSpPr>
          <p:nvPr>
            <p:ph type="pic" sz="quarter" idx="16"/>
          </p:nvPr>
        </p:nvSpPr>
        <p:spPr>
          <a:xfrm>
            <a:off x="9716" y="2287791"/>
            <a:ext cx="4038408" cy="2271932"/>
          </a:xfrm>
          <a:prstGeom prst="rect">
            <a:avLst/>
          </a:prstGeom>
        </p:spPr>
        <p:txBody>
          <a:bodyPr/>
          <a:lstStyle>
            <a:lvl1pPr marL="0" indent="0" algn="ctr">
              <a:buNone/>
              <a:defRPr/>
            </a:lvl1pPr>
          </a:lstStyle>
          <a:p>
            <a:endParaRPr lang="en-US"/>
          </a:p>
          <a:p>
            <a:endParaRPr lang="en-US"/>
          </a:p>
          <a:p>
            <a:r>
              <a:rPr lang="en-US"/>
              <a:t>Insert Photo </a:t>
            </a:r>
          </a:p>
        </p:txBody>
      </p:sp>
      <p:sp>
        <p:nvSpPr>
          <p:cNvPr id="6" name="Picture Placeholder 6">
            <a:extLst>
              <a:ext uri="{FF2B5EF4-FFF2-40B4-BE49-F238E27FC236}">
                <a16:creationId xmlns:a16="http://schemas.microsoft.com/office/drawing/2014/main" id="{78F7FA2B-A7C6-2319-B044-35A5B0C1963E}"/>
              </a:ext>
            </a:extLst>
          </p:cNvPr>
          <p:cNvSpPr>
            <a:spLocks noGrp="1"/>
          </p:cNvSpPr>
          <p:nvPr>
            <p:ph type="pic" sz="quarter" idx="17"/>
          </p:nvPr>
        </p:nvSpPr>
        <p:spPr>
          <a:xfrm>
            <a:off x="7034" y="4585602"/>
            <a:ext cx="4038408" cy="2271932"/>
          </a:xfrm>
          <a:prstGeom prst="rect">
            <a:avLst/>
          </a:prstGeom>
        </p:spPr>
        <p:txBody>
          <a:bodyPr/>
          <a:lstStyle>
            <a:lvl1pPr marL="0" indent="0" algn="ctr">
              <a:buNone/>
              <a:defRPr/>
            </a:lvl1pPr>
          </a:lstStyle>
          <a:p>
            <a:endParaRPr lang="en-US"/>
          </a:p>
          <a:p>
            <a:endParaRPr lang="en-US"/>
          </a:p>
          <a:p>
            <a:r>
              <a:rPr lang="en-US"/>
              <a:t>Insert Photo </a:t>
            </a:r>
          </a:p>
        </p:txBody>
      </p:sp>
      <p:sp>
        <p:nvSpPr>
          <p:cNvPr id="7" name="Picture Placeholder 6">
            <a:extLst>
              <a:ext uri="{FF2B5EF4-FFF2-40B4-BE49-F238E27FC236}">
                <a16:creationId xmlns:a16="http://schemas.microsoft.com/office/drawing/2014/main" id="{EF63AB67-BE3E-DE7E-D338-D98FB2FEA25C}"/>
              </a:ext>
            </a:extLst>
          </p:cNvPr>
          <p:cNvSpPr>
            <a:spLocks noGrp="1"/>
          </p:cNvSpPr>
          <p:nvPr>
            <p:ph type="pic" sz="quarter" idx="18"/>
          </p:nvPr>
        </p:nvSpPr>
        <p:spPr>
          <a:xfrm>
            <a:off x="4096905" y="5226"/>
            <a:ext cx="4038408" cy="2271932"/>
          </a:xfrm>
          <a:prstGeom prst="rect">
            <a:avLst/>
          </a:prstGeom>
        </p:spPr>
        <p:txBody>
          <a:bodyPr/>
          <a:lstStyle>
            <a:lvl1pPr marL="0" indent="0" algn="ctr">
              <a:buNone/>
              <a:defRPr/>
            </a:lvl1pPr>
          </a:lstStyle>
          <a:p>
            <a:endParaRPr lang="en-US"/>
          </a:p>
          <a:p>
            <a:endParaRPr lang="en-US"/>
          </a:p>
          <a:p>
            <a:r>
              <a:rPr lang="en-US"/>
              <a:t>Insert Photo </a:t>
            </a:r>
          </a:p>
        </p:txBody>
      </p:sp>
      <p:sp>
        <p:nvSpPr>
          <p:cNvPr id="8" name="Picture Placeholder 6">
            <a:extLst>
              <a:ext uri="{FF2B5EF4-FFF2-40B4-BE49-F238E27FC236}">
                <a16:creationId xmlns:a16="http://schemas.microsoft.com/office/drawing/2014/main" id="{AAB99EED-1AB6-6D4A-9912-D546A6673433}"/>
              </a:ext>
            </a:extLst>
          </p:cNvPr>
          <p:cNvSpPr>
            <a:spLocks noGrp="1"/>
          </p:cNvSpPr>
          <p:nvPr>
            <p:ph type="pic" sz="quarter" idx="19"/>
          </p:nvPr>
        </p:nvSpPr>
        <p:spPr>
          <a:xfrm>
            <a:off x="4076796" y="4592974"/>
            <a:ext cx="4038408" cy="2259800"/>
          </a:xfrm>
          <a:prstGeom prst="rect">
            <a:avLst/>
          </a:prstGeom>
        </p:spPr>
        <p:txBody>
          <a:bodyPr/>
          <a:lstStyle>
            <a:lvl1pPr marL="0" indent="0" algn="ctr">
              <a:buNone/>
              <a:defRPr/>
            </a:lvl1pPr>
          </a:lstStyle>
          <a:p>
            <a:endParaRPr lang="en-US"/>
          </a:p>
          <a:p>
            <a:endParaRPr lang="en-US"/>
          </a:p>
          <a:p>
            <a:r>
              <a:rPr lang="en-US"/>
              <a:t>Insert Photo </a:t>
            </a:r>
          </a:p>
        </p:txBody>
      </p:sp>
      <p:sp>
        <p:nvSpPr>
          <p:cNvPr id="9" name="Picture Placeholder 6">
            <a:extLst>
              <a:ext uri="{FF2B5EF4-FFF2-40B4-BE49-F238E27FC236}">
                <a16:creationId xmlns:a16="http://schemas.microsoft.com/office/drawing/2014/main" id="{A8C5BC92-7B8E-B556-95CF-223263944814}"/>
              </a:ext>
            </a:extLst>
          </p:cNvPr>
          <p:cNvSpPr>
            <a:spLocks noGrp="1"/>
          </p:cNvSpPr>
          <p:nvPr>
            <p:ph type="pic" sz="quarter" idx="20"/>
          </p:nvPr>
        </p:nvSpPr>
        <p:spPr>
          <a:xfrm>
            <a:off x="8176587" y="-10020"/>
            <a:ext cx="4005696" cy="2271932"/>
          </a:xfrm>
          <a:prstGeom prst="rect">
            <a:avLst/>
          </a:prstGeom>
        </p:spPr>
        <p:txBody>
          <a:bodyPr/>
          <a:lstStyle>
            <a:lvl1pPr marL="0" indent="0" algn="ctr">
              <a:buNone/>
              <a:defRPr/>
            </a:lvl1pPr>
          </a:lstStyle>
          <a:p>
            <a:endParaRPr lang="en-US"/>
          </a:p>
          <a:p>
            <a:endParaRPr lang="en-US"/>
          </a:p>
          <a:p>
            <a:r>
              <a:rPr lang="en-US"/>
              <a:t>Insert Photo </a:t>
            </a:r>
          </a:p>
        </p:txBody>
      </p:sp>
      <p:sp>
        <p:nvSpPr>
          <p:cNvPr id="10" name="Picture Placeholder 6">
            <a:extLst>
              <a:ext uri="{FF2B5EF4-FFF2-40B4-BE49-F238E27FC236}">
                <a16:creationId xmlns:a16="http://schemas.microsoft.com/office/drawing/2014/main" id="{5A8F19FB-87B0-517C-B8FC-325641C669D5}"/>
              </a:ext>
            </a:extLst>
          </p:cNvPr>
          <p:cNvSpPr>
            <a:spLocks noGrp="1"/>
          </p:cNvSpPr>
          <p:nvPr>
            <p:ph type="pic" sz="quarter" idx="21"/>
          </p:nvPr>
        </p:nvSpPr>
        <p:spPr>
          <a:xfrm>
            <a:off x="8135311" y="2271932"/>
            <a:ext cx="4065926" cy="2271932"/>
          </a:xfrm>
          <a:prstGeom prst="rect">
            <a:avLst/>
          </a:prstGeom>
        </p:spPr>
        <p:txBody>
          <a:bodyPr/>
          <a:lstStyle>
            <a:lvl1pPr marL="0" indent="0" algn="ctr">
              <a:buNone/>
              <a:defRPr/>
            </a:lvl1pPr>
          </a:lstStyle>
          <a:p>
            <a:endParaRPr lang="en-US"/>
          </a:p>
          <a:p>
            <a:endParaRPr lang="en-US"/>
          </a:p>
          <a:p>
            <a:r>
              <a:rPr lang="en-US"/>
              <a:t>Insert Photo </a:t>
            </a:r>
          </a:p>
        </p:txBody>
      </p:sp>
      <p:sp>
        <p:nvSpPr>
          <p:cNvPr id="11" name="Picture Placeholder 6">
            <a:extLst>
              <a:ext uri="{FF2B5EF4-FFF2-40B4-BE49-F238E27FC236}">
                <a16:creationId xmlns:a16="http://schemas.microsoft.com/office/drawing/2014/main" id="{9A2BE141-3BC7-B8CA-9A4F-B31F36275A29}"/>
              </a:ext>
            </a:extLst>
          </p:cNvPr>
          <p:cNvSpPr>
            <a:spLocks noGrp="1"/>
          </p:cNvSpPr>
          <p:nvPr>
            <p:ph type="pic" sz="quarter" idx="22"/>
          </p:nvPr>
        </p:nvSpPr>
        <p:spPr>
          <a:xfrm>
            <a:off x="8159577" y="4578731"/>
            <a:ext cx="4038408" cy="2271932"/>
          </a:xfrm>
          <a:prstGeom prst="rect">
            <a:avLst/>
          </a:prstGeom>
        </p:spPr>
        <p:txBody>
          <a:bodyPr/>
          <a:lstStyle>
            <a:lvl1pPr marL="0" indent="0" algn="ctr">
              <a:buNone/>
              <a:defRPr/>
            </a:lvl1pPr>
          </a:lstStyle>
          <a:p>
            <a:endParaRPr lang="en-US"/>
          </a:p>
          <a:p>
            <a:endParaRPr lang="en-US"/>
          </a:p>
          <a:p>
            <a:r>
              <a:rPr lang="en-US"/>
              <a:t>Insert Photo </a:t>
            </a:r>
          </a:p>
        </p:txBody>
      </p:sp>
      <p:sp>
        <p:nvSpPr>
          <p:cNvPr id="13" name="Text Placeholder 19">
            <a:extLst>
              <a:ext uri="{FF2B5EF4-FFF2-40B4-BE49-F238E27FC236}">
                <a16:creationId xmlns:a16="http://schemas.microsoft.com/office/drawing/2014/main" id="{3B36C40C-A5F4-540F-A95D-96CD9BC908C0}"/>
              </a:ext>
            </a:extLst>
          </p:cNvPr>
          <p:cNvSpPr>
            <a:spLocks noGrp="1"/>
          </p:cNvSpPr>
          <p:nvPr>
            <p:ph type="body" sz="quarter" idx="13" hasCustomPrompt="1"/>
          </p:nvPr>
        </p:nvSpPr>
        <p:spPr>
          <a:xfrm>
            <a:off x="4077135" y="3885715"/>
            <a:ext cx="4017817" cy="518160"/>
          </a:xfrm>
          <a:prstGeom prst="rect">
            <a:avLst/>
          </a:prstGeom>
        </p:spPr>
        <p:txBody>
          <a:bodyPr/>
          <a:lstStyle>
            <a:lvl1pPr marL="0" indent="0" algn="ctr">
              <a:lnSpc>
                <a:spcPct val="100000"/>
              </a:lnSpc>
              <a:spcBef>
                <a:spcPts val="0"/>
              </a:spcBef>
              <a:spcAft>
                <a:spcPts val="800"/>
              </a:spcAft>
              <a:buNone/>
              <a:defRPr sz="2400" b="1">
                <a:solidFill>
                  <a:srgbClr val="545759"/>
                </a:solidFill>
                <a:latin typeface="Arial" panose="020B0604020202020204" pitchFamily="34" charset="0"/>
                <a:cs typeface="Arial" panose="020B0604020202020204" pitchFamily="34" charset="0"/>
              </a:defRPr>
            </a:lvl1pPr>
            <a:lvl2pPr marL="609570" indent="0">
              <a:buNone/>
              <a:defRPr/>
            </a:lvl2pPr>
          </a:lstStyle>
          <a:p>
            <a:pPr lvl="0"/>
            <a:r>
              <a:rPr lang="en-US"/>
              <a:t>Click to Edit Presenter</a:t>
            </a:r>
          </a:p>
        </p:txBody>
      </p:sp>
      <p:sp>
        <p:nvSpPr>
          <p:cNvPr id="14" name="Title 28">
            <a:extLst>
              <a:ext uri="{FF2B5EF4-FFF2-40B4-BE49-F238E27FC236}">
                <a16:creationId xmlns:a16="http://schemas.microsoft.com/office/drawing/2014/main" id="{61F0A209-8C22-9209-01DE-AA14808EA535}"/>
              </a:ext>
            </a:extLst>
          </p:cNvPr>
          <p:cNvSpPr>
            <a:spLocks noGrp="1"/>
          </p:cNvSpPr>
          <p:nvPr>
            <p:ph type="title" hasCustomPrompt="1"/>
          </p:nvPr>
        </p:nvSpPr>
        <p:spPr>
          <a:xfrm>
            <a:off x="4124637" y="2428050"/>
            <a:ext cx="3942245" cy="1239075"/>
          </a:xfrm>
          <a:prstGeom prst="rect">
            <a:avLst/>
          </a:prstGeom>
        </p:spPr>
        <p:txBody>
          <a:bodyPr/>
          <a:lstStyle>
            <a:lvl1pPr algn="ctr">
              <a:defRPr sz="2800" b="1">
                <a:solidFill>
                  <a:srgbClr val="00497A"/>
                </a:solidFill>
                <a:latin typeface="Arial" panose="020B0604020202020204" pitchFamily="34" charset="0"/>
                <a:cs typeface="Arial" panose="020B0604020202020204" pitchFamily="34" charset="0"/>
              </a:defRPr>
            </a:lvl1pPr>
          </a:lstStyle>
          <a:p>
            <a:r>
              <a:rPr lang="en-US"/>
              <a:t>Click to Edit Section Title</a:t>
            </a:r>
          </a:p>
        </p:txBody>
      </p:sp>
      <p:sp>
        <p:nvSpPr>
          <p:cNvPr id="15" name="Rectangle 14">
            <a:extLst>
              <a:ext uri="{FF2B5EF4-FFF2-40B4-BE49-F238E27FC236}">
                <a16:creationId xmlns:a16="http://schemas.microsoft.com/office/drawing/2014/main" id="{66852B96-BC54-9779-EC83-7678DB15D866}"/>
              </a:ext>
            </a:extLst>
          </p:cNvPr>
          <p:cNvSpPr/>
          <p:nvPr userDrawn="1"/>
        </p:nvSpPr>
        <p:spPr>
          <a:xfrm>
            <a:off x="463737" y="363900"/>
            <a:ext cx="2328001" cy="539761"/>
          </a:xfrm>
          <a:prstGeom prst="rect">
            <a:avLst/>
          </a:prstGeom>
          <a:solidFill>
            <a:schemeClr val="bg1">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16" name="Grafik 7" descr="Ein Bild, das Schrift, Screenshot, Text, Grafiken enthält.&#10;&#10;Automatisch generierte Beschreibung">
            <a:extLst>
              <a:ext uri="{FF2B5EF4-FFF2-40B4-BE49-F238E27FC236}">
                <a16:creationId xmlns:a16="http://schemas.microsoft.com/office/drawing/2014/main" id="{0ED2211F-84C8-A6AA-7CEE-DD7463383753}"/>
              </a:ext>
            </a:extLst>
          </p:cNvPr>
          <p:cNvPicPr/>
          <p:nvPr userDrawn="1"/>
        </p:nvPicPr>
        <p:blipFill>
          <a:blip r:embed="rId2"/>
          <a:stretch/>
        </p:blipFill>
        <p:spPr>
          <a:xfrm>
            <a:off x="424376" y="383909"/>
            <a:ext cx="2406720" cy="533280"/>
          </a:xfrm>
          <a:prstGeom prst="rect">
            <a:avLst/>
          </a:prstGeom>
          <a:ln w="0">
            <a:noFill/>
          </a:ln>
        </p:spPr>
      </p:pic>
    </p:spTree>
    <p:extLst>
      <p:ext uri="{BB962C8B-B14F-4D97-AF65-F5344CB8AC3E}">
        <p14:creationId xmlns:p14="http://schemas.microsoft.com/office/powerpoint/2010/main" val="140563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Blue Footer">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93187CC-8550-0E3E-815C-5F9D014E0BC9}"/>
              </a:ext>
            </a:extLst>
          </p:cNvPr>
          <p:cNvSpPr>
            <a:spLocks noGrp="1"/>
          </p:cNvSpPr>
          <p:nvPr>
            <p:ph type="body" sz="quarter" idx="16"/>
          </p:nvPr>
        </p:nvSpPr>
        <p:spPr>
          <a:xfrm>
            <a:off x="322430" y="1547696"/>
            <a:ext cx="11432729" cy="4264875"/>
          </a:xfrm>
          <a:prstGeom prst="rect">
            <a:avLst/>
          </a:prstGeom>
        </p:spPr>
        <p:txBody>
          <a:bodyPr/>
          <a:lstStyle>
            <a:lvl1pPr>
              <a:lnSpc>
                <a:spcPct val="100000"/>
              </a:lnSpc>
              <a:spcBef>
                <a:spcPts val="0"/>
              </a:spcBef>
              <a:spcAft>
                <a:spcPts val="600"/>
              </a:spcAft>
              <a:defRPr sz="2400">
                <a:solidFill>
                  <a:schemeClr val="tx1"/>
                </a:solidFill>
              </a:defRPr>
            </a:lvl1pPr>
            <a:lvl2pPr marL="800100" indent="-342900">
              <a:lnSpc>
                <a:spcPct val="100000"/>
              </a:lnSpc>
              <a:spcBef>
                <a:spcPts val="0"/>
              </a:spcBef>
              <a:spcAft>
                <a:spcPts val="600"/>
              </a:spcAft>
              <a:buFont typeface="Courier New" panose="02070309020205020404" pitchFamily="49" charset="0"/>
              <a:buChar char="o"/>
              <a:defRPr sz="2000">
                <a:solidFill>
                  <a:schemeClr val="tx1"/>
                </a:solidFill>
              </a:defRPr>
            </a:lvl2pPr>
            <a:lvl3pPr marL="1257300" indent="-342900">
              <a:lnSpc>
                <a:spcPct val="100000"/>
              </a:lnSpc>
              <a:spcBef>
                <a:spcPts val="0"/>
              </a:spcBef>
              <a:spcAft>
                <a:spcPts val="600"/>
              </a:spcAft>
              <a:buFont typeface="Segoe UI Emoji L" panose="020B0502040204020203" pitchFamily="34" charset="0"/>
              <a:buChar char="–"/>
              <a:defRPr>
                <a:solidFill>
                  <a:schemeClr val="tx1"/>
                </a:solidFill>
              </a:defRPr>
            </a:lvl3pPr>
            <a:lvl4pPr marL="1657350" indent="-285750">
              <a:lnSpc>
                <a:spcPct val="100000"/>
              </a:lnSpc>
              <a:spcBef>
                <a:spcPts val="0"/>
              </a:spcBef>
              <a:spcAft>
                <a:spcPts val="600"/>
              </a:spcAft>
              <a:buFont typeface="Wingdings" panose="05000000000000000000" pitchFamily="2" charset="2"/>
              <a:buChar char="§"/>
              <a:defRPr>
                <a:solidFill>
                  <a:schemeClr val="tx1"/>
                </a:solidFill>
              </a:defRPr>
            </a:lvl4pPr>
            <a:lvl5pPr marL="2114550" indent="-285750">
              <a:lnSpc>
                <a:spcPct val="100000"/>
              </a:lnSpc>
              <a:spcBef>
                <a:spcPts val="0"/>
              </a:spcBef>
              <a:spcAft>
                <a:spcPts val="600"/>
              </a:spcAft>
              <a:buFont typeface="Segoe UI Emoji L" panose="020B0502040204020203"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2">
            <a:extLst>
              <a:ext uri="{FF2B5EF4-FFF2-40B4-BE49-F238E27FC236}">
                <a16:creationId xmlns:a16="http://schemas.microsoft.com/office/drawing/2014/main" id="{2CE7C18F-D0BC-F14F-F542-176673846B38}"/>
              </a:ext>
            </a:extLst>
          </p:cNvPr>
          <p:cNvSpPr>
            <a:spLocks noGrp="1"/>
          </p:cNvSpPr>
          <p:nvPr>
            <p:ph type="title" hasCustomPrompt="1"/>
          </p:nvPr>
        </p:nvSpPr>
        <p:spPr>
          <a:xfrm>
            <a:off x="322585" y="194946"/>
            <a:ext cx="9296200" cy="613615"/>
          </a:xfrm>
          <a:prstGeom prst="rect">
            <a:avLst/>
          </a:prstGeom>
        </p:spPr>
        <p:txBody>
          <a:bodyPr vert="horz" lIns="91440" tIns="45720" rIns="91440" bIns="45720" rtlCol="0" anchor="ctr">
            <a:normAutofit/>
          </a:bodyPr>
          <a:lstStyle>
            <a:lvl1pPr>
              <a:defRPr/>
            </a:lvl1pPr>
          </a:lstStyle>
          <a:p>
            <a:r>
              <a:rPr lang="en-US"/>
              <a:t>Click to Edit Header</a:t>
            </a:r>
          </a:p>
        </p:txBody>
      </p:sp>
      <p:sp>
        <p:nvSpPr>
          <p:cNvPr id="12" name="Text Placeholder 3">
            <a:extLst>
              <a:ext uri="{FF2B5EF4-FFF2-40B4-BE49-F238E27FC236}">
                <a16:creationId xmlns:a16="http://schemas.microsoft.com/office/drawing/2014/main" id="{D7F2C36E-F735-D634-C28F-484E3EC2B9A4}"/>
              </a:ext>
            </a:extLst>
          </p:cNvPr>
          <p:cNvSpPr>
            <a:spLocks noGrp="1"/>
          </p:cNvSpPr>
          <p:nvPr>
            <p:ph type="body" sz="quarter" idx="14" hasCustomPrompt="1"/>
          </p:nvPr>
        </p:nvSpPr>
        <p:spPr>
          <a:xfrm>
            <a:off x="322430" y="6203689"/>
            <a:ext cx="11432728" cy="348017"/>
          </a:xfrm>
          <a:prstGeom prst="rect">
            <a:avLst/>
          </a:prstGeom>
        </p:spPr>
        <p:txBody>
          <a:bodyPr anchor="ctr" anchorCtr="1">
            <a:normAutofit/>
          </a:bodyPr>
          <a:lstStyle>
            <a:lvl1pPr marL="0" indent="0" algn="ctr">
              <a:buNone/>
              <a:defRPr lang="en-US" sz="1600" b="0" i="1" kern="1200" cap="none" baseline="0" dirty="0">
                <a:solidFill>
                  <a:schemeClr val="bg1"/>
                </a:solidFill>
                <a:latin typeface="Arial" panose="020B0604020202020204" pitchFamily="34" charset="0"/>
                <a:ea typeface="+mn-ea"/>
                <a:cs typeface="Arial" panose="020B0604020202020204" pitchFamily="34" charset="0"/>
              </a:defRPr>
            </a:lvl1pPr>
          </a:lstStyle>
          <a:p>
            <a:pPr lvl="0"/>
            <a:r>
              <a:rPr lang="en-US"/>
              <a:t>Click to edit subtitle</a:t>
            </a:r>
          </a:p>
        </p:txBody>
      </p:sp>
      <p:sp>
        <p:nvSpPr>
          <p:cNvPr id="13" name="Text Placeholder 11">
            <a:extLst>
              <a:ext uri="{FF2B5EF4-FFF2-40B4-BE49-F238E27FC236}">
                <a16:creationId xmlns:a16="http://schemas.microsoft.com/office/drawing/2014/main" id="{A24D0C42-0192-9FE7-69EF-9CFDABF0DEB0}"/>
              </a:ext>
            </a:extLst>
          </p:cNvPr>
          <p:cNvSpPr>
            <a:spLocks noGrp="1"/>
          </p:cNvSpPr>
          <p:nvPr>
            <p:ph type="body" sz="quarter" idx="18" hasCustomPrompt="1"/>
          </p:nvPr>
        </p:nvSpPr>
        <p:spPr>
          <a:xfrm>
            <a:off x="322430" y="936089"/>
            <a:ext cx="11432728" cy="613614"/>
          </a:xfrm>
          <a:prstGeom prst="rect">
            <a:avLst/>
          </a:prstGeom>
        </p:spPr>
        <p:txBody>
          <a:bodyPr>
            <a:normAutofit/>
          </a:bodyPr>
          <a:lstStyle>
            <a:lvl1pPr marL="0" indent="0">
              <a:buNone/>
              <a:defRPr lang="en-US" sz="1800" i="1" kern="1200" dirty="0" smtClean="0">
                <a:solidFill>
                  <a:srgbClr val="545759"/>
                </a:solidFill>
                <a:latin typeface="Arial" panose="020B0604020202020204" pitchFamily="34" charset="0"/>
                <a:ea typeface="+mn-ea"/>
                <a:cs typeface="Arial" panose="020B0604020202020204" pitchFamily="34" charset="0"/>
              </a:defRPr>
            </a:lvl1pPr>
          </a:lstStyle>
          <a:p>
            <a:pPr lvl="0"/>
            <a:r>
              <a:rPr lang="en-US"/>
              <a:t>Click to Edit Subhead</a:t>
            </a:r>
          </a:p>
        </p:txBody>
      </p:sp>
    </p:spTree>
    <p:extLst>
      <p:ext uri="{BB962C8B-B14F-4D97-AF65-F5344CB8AC3E}">
        <p14:creationId xmlns:p14="http://schemas.microsoft.com/office/powerpoint/2010/main" val="2658027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Blue Footer 2-Line Header">
    <p:spTree>
      <p:nvGrpSpPr>
        <p:cNvPr id="1" name=""/>
        <p:cNvGrpSpPr/>
        <p:nvPr/>
      </p:nvGrpSpPr>
      <p:grpSpPr>
        <a:xfrm>
          <a:off x="0" y="0"/>
          <a:ext cx="0" cy="0"/>
          <a:chOff x="0" y="0"/>
          <a:chExt cx="0" cy="0"/>
        </a:xfrm>
      </p:grpSpPr>
      <p:sp>
        <p:nvSpPr>
          <p:cNvPr id="4" name="Text Placeholder 5">
            <a:extLst>
              <a:ext uri="{FF2B5EF4-FFF2-40B4-BE49-F238E27FC236}">
                <a16:creationId xmlns:a16="http://schemas.microsoft.com/office/drawing/2014/main" id="{7FF4AEF0-7792-AF49-0EB1-661614FAF876}"/>
              </a:ext>
            </a:extLst>
          </p:cNvPr>
          <p:cNvSpPr>
            <a:spLocks noGrp="1"/>
          </p:cNvSpPr>
          <p:nvPr>
            <p:ph type="body" sz="quarter" idx="16"/>
          </p:nvPr>
        </p:nvSpPr>
        <p:spPr>
          <a:xfrm>
            <a:off x="272139" y="2104984"/>
            <a:ext cx="11483019" cy="3716379"/>
          </a:xfrm>
          <a:prstGeom prst="rect">
            <a:avLst/>
          </a:prstGeom>
        </p:spPr>
        <p:txBody>
          <a:bodyPr/>
          <a:lstStyle>
            <a:lvl1pPr>
              <a:lnSpc>
                <a:spcPct val="100000"/>
              </a:lnSpc>
              <a:spcBef>
                <a:spcPts val="0"/>
              </a:spcBef>
              <a:spcAft>
                <a:spcPts val="600"/>
              </a:spcAft>
              <a:defRPr sz="2400">
                <a:solidFill>
                  <a:schemeClr val="tx1"/>
                </a:solidFill>
              </a:defRPr>
            </a:lvl1pPr>
            <a:lvl2pPr marL="800100" indent="-342900">
              <a:lnSpc>
                <a:spcPct val="100000"/>
              </a:lnSpc>
              <a:spcBef>
                <a:spcPts val="0"/>
              </a:spcBef>
              <a:spcAft>
                <a:spcPts val="600"/>
              </a:spcAft>
              <a:buFont typeface="Courier New" panose="02070309020205020404" pitchFamily="49" charset="0"/>
              <a:buChar char="o"/>
              <a:defRPr lang="en-US" sz="2000" kern="1200" dirty="0">
                <a:solidFill>
                  <a:schemeClr val="tx1"/>
                </a:solidFill>
                <a:latin typeface="+mn-lt"/>
                <a:ea typeface="+mn-ea"/>
                <a:cs typeface="+mn-cs"/>
              </a:defRPr>
            </a:lvl2pPr>
            <a:lvl3pPr marL="1143000" indent="-228600">
              <a:lnSpc>
                <a:spcPct val="100000"/>
              </a:lnSpc>
              <a:spcBef>
                <a:spcPts val="0"/>
              </a:spcBef>
              <a:spcAft>
                <a:spcPts val="600"/>
              </a:spcAft>
              <a:buFont typeface="Segoe UI Emoji L" panose="020B0502040204020203" pitchFamily="34" charset="0"/>
              <a:buChar char="–"/>
              <a:defRPr>
                <a:solidFill>
                  <a:schemeClr val="tx1"/>
                </a:solidFill>
              </a:defRPr>
            </a:lvl3pPr>
            <a:lvl4pPr marL="1600200" indent="-228600">
              <a:lnSpc>
                <a:spcPct val="100000"/>
              </a:lnSpc>
              <a:spcBef>
                <a:spcPts val="0"/>
              </a:spcBef>
              <a:spcAft>
                <a:spcPts val="600"/>
              </a:spcAft>
              <a:buFont typeface="Wingdings" panose="05000000000000000000" pitchFamily="2" charset="2"/>
              <a:buChar char="§"/>
              <a:defRPr>
                <a:solidFill>
                  <a:schemeClr val="tx1"/>
                </a:solidFill>
              </a:defRPr>
            </a:lvl4pPr>
            <a:lvl5pPr marL="2057400" indent="-228600">
              <a:lnSpc>
                <a:spcPct val="100000"/>
              </a:lnSpc>
              <a:spcBef>
                <a:spcPts val="0"/>
              </a:spcBef>
              <a:spcAft>
                <a:spcPts val="600"/>
              </a:spcAft>
              <a:buFont typeface="Segoe UI Emoji L" panose="020B0502040204020203" pitchFamily="34" charset="0"/>
              <a:buChar char="-"/>
              <a:defRPr>
                <a:solidFill>
                  <a:schemeClr val="tx1"/>
                </a:solidFill>
              </a:defRPr>
            </a:lvl5pPr>
          </a:lstStyle>
          <a:p>
            <a:pPr lvl="0"/>
            <a:r>
              <a:rPr lang="en-US"/>
              <a:t>Click to edit Master text styles</a:t>
            </a:r>
          </a:p>
          <a:p>
            <a:pPr marL="685800" lvl="1" indent="-228600" algn="l" defTabSz="914400" rtl="0" eaLnBrk="1" latinLnBrk="0" hangingPunct="1">
              <a:lnSpc>
                <a:spcPct val="100000"/>
              </a:lnSpc>
              <a:spcBef>
                <a:spcPts val="0"/>
              </a:spcBef>
              <a:spcAft>
                <a:spcPts val="600"/>
              </a:spcAft>
              <a:buFont typeface="Courier New" panose="02070309020205020404" pitchFamily="49" charset="0"/>
              <a:buChar char="o"/>
            </a:pPr>
            <a:r>
              <a:rPr lang="en-US"/>
              <a:t>Second level</a:t>
            </a:r>
          </a:p>
          <a:p>
            <a:pPr lvl="2"/>
            <a:r>
              <a:rPr lang="en-US"/>
              <a:t>Third level</a:t>
            </a:r>
          </a:p>
          <a:p>
            <a:pPr lvl="3"/>
            <a:r>
              <a:rPr lang="en-US"/>
              <a:t>Fourth level</a:t>
            </a:r>
          </a:p>
          <a:p>
            <a:pPr lvl="4"/>
            <a:r>
              <a:rPr lang="en-US"/>
              <a:t>Fifth level</a:t>
            </a:r>
          </a:p>
        </p:txBody>
      </p:sp>
      <p:sp>
        <p:nvSpPr>
          <p:cNvPr id="7" name="Title Placeholder 2">
            <a:extLst>
              <a:ext uri="{FF2B5EF4-FFF2-40B4-BE49-F238E27FC236}">
                <a16:creationId xmlns:a16="http://schemas.microsoft.com/office/drawing/2014/main" id="{E97285A6-5583-1A67-C95A-600871C08BDB}"/>
              </a:ext>
            </a:extLst>
          </p:cNvPr>
          <p:cNvSpPr>
            <a:spLocks noGrp="1"/>
          </p:cNvSpPr>
          <p:nvPr>
            <p:ph type="title" hasCustomPrompt="1"/>
          </p:nvPr>
        </p:nvSpPr>
        <p:spPr>
          <a:xfrm>
            <a:off x="287415" y="266713"/>
            <a:ext cx="9322577" cy="1172900"/>
          </a:xfrm>
          <a:prstGeom prst="rect">
            <a:avLst/>
          </a:prstGeom>
        </p:spPr>
        <p:txBody>
          <a:bodyPr vert="horz" lIns="91440" tIns="45720" rIns="91440" bIns="45720" rtlCol="0" anchor="t">
            <a:normAutofit/>
          </a:bodyPr>
          <a:lstStyle>
            <a:lvl1pPr>
              <a:defRPr/>
            </a:lvl1pPr>
          </a:lstStyle>
          <a:p>
            <a:r>
              <a:rPr lang="en-US"/>
              <a:t>Click to Edit Header</a:t>
            </a:r>
          </a:p>
        </p:txBody>
      </p:sp>
      <p:sp>
        <p:nvSpPr>
          <p:cNvPr id="2" name="Text Placeholder 3">
            <a:extLst>
              <a:ext uri="{FF2B5EF4-FFF2-40B4-BE49-F238E27FC236}">
                <a16:creationId xmlns:a16="http://schemas.microsoft.com/office/drawing/2014/main" id="{32CBB143-44BA-60B3-3EE4-69B9EAB6EF56}"/>
              </a:ext>
            </a:extLst>
          </p:cNvPr>
          <p:cNvSpPr>
            <a:spLocks noGrp="1"/>
          </p:cNvSpPr>
          <p:nvPr>
            <p:ph type="body" sz="quarter" idx="14" hasCustomPrompt="1"/>
          </p:nvPr>
        </p:nvSpPr>
        <p:spPr>
          <a:xfrm>
            <a:off x="322430" y="6203689"/>
            <a:ext cx="11432728" cy="348017"/>
          </a:xfrm>
          <a:prstGeom prst="rect">
            <a:avLst/>
          </a:prstGeom>
        </p:spPr>
        <p:txBody>
          <a:bodyPr anchor="ctr" anchorCtr="1">
            <a:normAutofit/>
          </a:bodyPr>
          <a:lstStyle>
            <a:lvl1pPr marL="0" indent="0" algn="ctr">
              <a:buNone/>
              <a:defRPr lang="en-US" sz="1600" b="0" i="1" kern="1200" cap="none" baseline="0" dirty="0">
                <a:solidFill>
                  <a:schemeClr val="bg1"/>
                </a:solidFill>
                <a:latin typeface="Arial" panose="020B0604020202020204" pitchFamily="34" charset="0"/>
                <a:ea typeface="+mn-ea"/>
                <a:cs typeface="Arial" panose="020B0604020202020204" pitchFamily="34" charset="0"/>
              </a:defRPr>
            </a:lvl1pPr>
          </a:lstStyle>
          <a:p>
            <a:pPr lvl="0"/>
            <a:r>
              <a:rPr lang="en-US"/>
              <a:t>Click to edit subtitle</a:t>
            </a:r>
          </a:p>
        </p:txBody>
      </p:sp>
      <p:sp>
        <p:nvSpPr>
          <p:cNvPr id="3" name="Text Placeholder 11">
            <a:extLst>
              <a:ext uri="{FF2B5EF4-FFF2-40B4-BE49-F238E27FC236}">
                <a16:creationId xmlns:a16="http://schemas.microsoft.com/office/drawing/2014/main" id="{6287DEFB-FC89-57AE-73A9-3B69C91C7555}"/>
              </a:ext>
            </a:extLst>
          </p:cNvPr>
          <p:cNvSpPr>
            <a:spLocks noGrp="1"/>
          </p:cNvSpPr>
          <p:nvPr>
            <p:ph type="body" sz="quarter" idx="18" hasCustomPrompt="1"/>
          </p:nvPr>
        </p:nvSpPr>
        <p:spPr>
          <a:xfrm>
            <a:off x="287415" y="1439613"/>
            <a:ext cx="11467744" cy="613614"/>
          </a:xfrm>
          <a:prstGeom prst="rect">
            <a:avLst/>
          </a:prstGeom>
        </p:spPr>
        <p:txBody>
          <a:bodyPr>
            <a:normAutofit/>
          </a:bodyPr>
          <a:lstStyle>
            <a:lvl1pPr marL="0" indent="0">
              <a:buNone/>
              <a:defRPr lang="en-US" sz="1800" i="1" kern="1200" dirty="0" smtClean="0">
                <a:solidFill>
                  <a:srgbClr val="545759"/>
                </a:solidFill>
                <a:latin typeface="Arial" panose="020B0604020202020204" pitchFamily="34" charset="0"/>
                <a:ea typeface="+mn-ea"/>
                <a:cs typeface="Arial" panose="020B0604020202020204" pitchFamily="34" charset="0"/>
              </a:defRPr>
            </a:lvl1pPr>
          </a:lstStyle>
          <a:p>
            <a:pPr lvl="0"/>
            <a:r>
              <a:rPr lang="en-US"/>
              <a:t>Click to Edit Subhead</a:t>
            </a:r>
          </a:p>
        </p:txBody>
      </p:sp>
    </p:spTree>
    <p:extLst>
      <p:ext uri="{BB962C8B-B14F-4D97-AF65-F5344CB8AC3E}">
        <p14:creationId xmlns:p14="http://schemas.microsoft.com/office/powerpoint/2010/main" val="566358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t 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9425" y="338261"/>
            <a:ext cx="10817352" cy="581344"/>
          </a:xfrm>
          <a:prstGeom prst="rect">
            <a:avLst/>
          </a:prstGeom>
        </p:spPr>
        <p:txBody>
          <a:bodyPr lIns="0" rIns="0"/>
          <a:lstStyle>
            <a:lvl1pPr algn="l">
              <a:lnSpc>
                <a:spcPct val="100000"/>
              </a:lnSpc>
              <a:defRPr sz="3120" b="1" i="0" spc="20" baseline="0">
                <a:solidFill>
                  <a:schemeClr val="tx1"/>
                </a:solidFill>
                <a:latin typeface="+mj-lt"/>
                <a:cs typeface="Calibri Light" panose="020F0302020204030204" pitchFamily="34" charset="0"/>
              </a:defRPr>
            </a:lvl1pPr>
          </a:lstStyle>
          <a:p>
            <a:r>
              <a:rPr lang="en-US" dirty="0"/>
              <a:t>Lorem ipsum dolor sit </a:t>
            </a:r>
            <a:r>
              <a:rPr lang="en-US" dirty="0" err="1"/>
              <a:t>amet</a:t>
            </a:r>
            <a:endParaRPr lang="en-US" dirty="0"/>
          </a:p>
        </p:txBody>
      </p:sp>
      <p:sp>
        <p:nvSpPr>
          <p:cNvPr id="14" name="Content Placeholder 2">
            <a:extLst>
              <a:ext uri="{FF2B5EF4-FFF2-40B4-BE49-F238E27FC236}">
                <a16:creationId xmlns:a16="http://schemas.microsoft.com/office/drawing/2014/main" id="{8FFB2461-EA8D-E82D-02E7-BFB02F58053E}"/>
              </a:ext>
            </a:extLst>
          </p:cNvPr>
          <p:cNvSpPr>
            <a:spLocks noGrp="1"/>
          </p:cNvSpPr>
          <p:nvPr>
            <p:ph idx="10"/>
          </p:nvPr>
        </p:nvSpPr>
        <p:spPr>
          <a:xfrm>
            <a:off x="693132" y="2210980"/>
            <a:ext cx="9831432" cy="3867091"/>
          </a:xfrm>
          <a:prstGeom prst="rect">
            <a:avLst/>
          </a:prstGeom>
        </p:spPr>
        <p:txBody>
          <a:bodyPr wrap="square" lIns="0" rIns="0"/>
          <a:lstStyle>
            <a:lvl1pPr marL="228600" indent="-228600">
              <a:spcBef>
                <a:spcPts val="1800"/>
              </a:spcBef>
              <a:buFont typeface="Arial" panose="020B0604020202020204" pitchFamily="34" charset="0"/>
              <a:buChar char="•"/>
              <a:defRPr sz="1440" b="1"/>
            </a:lvl1pPr>
            <a:lvl2pPr marL="457200" indent="-182880">
              <a:spcBef>
                <a:spcPts val="1600"/>
              </a:spcBef>
              <a:buFont typeface="Arial" panose="020B0604020202020204" pitchFamily="34" charset="0"/>
              <a:buChar char="•"/>
              <a:defRPr sz="1280" b="1"/>
            </a:lvl2pPr>
            <a:lvl3pPr marL="685800" indent="-228600">
              <a:spcBef>
                <a:spcPts val="1400"/>
              </a:spcBef>
              <a:buFont typeface="Arial" panose="020B0604020202020204" pitchFamily="34" charset="0"/>
              <a:buChar char="•"/>
              <a:defRPr sz="1200" b="1"/>
            </a:lvl3pPr>
            <a:lvl4pPr marL="914400" indent="-228600">
              <a:spcBef>
                <a:spcPts val="1200"/>
              </a:spcBef>
              <a:buFont typeface="Arial" panose="020B0604020202020204" pitchFamily="34" charset="0"/>
              <a:buChar char="•"/>
              <a:defRPr sz="1120" b="1"/>
            </a:lvl4pPr>
            <a:lvl5pPr marL="1143000" indent="-228600">
              <a:spcBef>
                <a:spcPts val="1200"/>
              </a:spcBef>
              <a:buFont typeface="Arial" panose="020B0604020202020204" pitchFamily="34" charset="0"/>
              <a:buChar char="•"/>
              <a:defRPr sz="1040"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Box 7">
            <a:extLst>
              <a:ext uri="{FF2B5EF4-FFF2-40B4-BE49-F238E27FC236}">
                <a16:creationId xmlns:a16="http://schemas.microsoft.com/office/drawing/2014/main" id="{AC672770-AD93-6D0E-6656-A92673634F2A}"/>
              </a:ext>
            </a:extLst>
          </p:cNvPr>
          <p:cNvSpPr txBox="1"/>
          <p:nvPr userDrawn="1"/>
        </p:nvSpPr>
        <p:spPr>
          <a:xfrm>
            <a:off x="8059423" y="6487585"/>
            <a:ext cx="3696239" cy="215444"/>
          </a:xfrm>
          <a:prstGeom prst="rect">
            <a:avLst/>
          </a:prstGeom>
          <a:noFill/>
        </p:spPr>
        <p:txBody>
          <a:bodyPr wrap="square" lIns="0" rIns="0" rtlCol="0" anchor="ctr">
            <a:spAutoFit/>
          </a:bodyPr>
          <a:lstStyle/>
          <a:p>
            <a:pPr algn="r"/>
            <a:r>
              <a:rPr lang="en-US" sz="800" b="0" i="0" kern="0" spc="40" baseline="0" dirty="0">
                <a:solidFill>
                  <a:schemeClr val="bg1"/>
                </a:solidFill>
                <a:latin typeface="Arial" panose="020B0604020202020204" pitchFamily="34" charset="0"/>
                <a:cs typeface="Arial" panose="020B0604020202020204" pitchFamily="34" charset="0"/>
              </a:rPr>
              <a:t>© Kito Crosby  |  Confidential and Proprietary  |</a:t>
            </a:r>
          </a:p>
        </p:txBody>
      </p:sp>
      <p:sp>
        <p:nvSpPr>
          <p:cNvPr id="12" name="Text Placeholder 3">
            <a:extLst>
              <a:ext uri="{FF2B5EF4-FFF2-40B4-BE49-F238E27FC236}">
                <a16:creationId xmlns:a16="http://schemas.microsoft.com/office/drawing/2014/main" id="{FA9496E4-2B50-1905-F7D2-E673BAD46A68}"/>
              </a:ext>
            </a:extLst>
          </p:cNvPr>
          <p:cNvSpPr>
            <a:spLocks noGrp="1"/>
          </p:cNvSpPr>
          <p:nvPr>
            <p:ph type="body" sz="quarter" idx="11" hasCustomPrompt="1"/>
          </p:nvPr>
        </p:nvSpPr>
        <p:spPr>
          <a:xfrm>
            <a:off x="683790" y="1468736"/>
            <a:ext cx="9853025" cy="523702"/>
          </a:xfrm>
          <a:prstGeom prst="rect">
            <a:avLst/>
          </a:prstGeom>
        </p:spPr>
        <p:txBody>
          <a:bodyPr lIns="0" rIns="0"/>
          <a:lstStyle>
            <a:lvl1pPr marL="0" indent="0">
              <a:lnSpc>
                <a:spcPct val="100000"/>
              </a:lnSpc>
              <a:spcBef>
                <a:spcPts val="600"/>
              </a:spcBef>
              <a:buNone/>
              <a:defRPr sz="2000" b="1" i="0" spc="30" baseline="0">
                <a:solidFill>
                  <a:schemeClr val="tx1"/>
                </a:solidFill>
                <a:latin typeface="+mj-lt"/>
                <a:cs typeface="Calibri Light" panose="020F03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endParaRPr lang="en-US" dirty="0"/>
          </a:p>
        </p:txBody>
      </p:sp>
      <p:sp>
        <p:nvSpPr>
          <p:cNvPr id="20" name="Slide Number Placeholder 5">
            <a:extLst>
              <a:ext uri="{FF2B5EF4-FFF2-40B4-BE49-F238E27FC236}">
                <a16:creationId xmlns:a16="http://schemas.microsoft.com/office/drawing/2014/main" id="{74556433-EB8D-0DA5-8DDE-0241664FF89A}"/>
              </a:ext>
            </a:extLst>
          </p:cNvPr>
          <p:cNvSpPr>
            <a:spLocks noGrp="1"/>
          </p:cNvSpPr>
          <p:nvPr>
            <p:ph type="sldNum" sz="quarter" idx="4"/>
          </p:nvPr>
        </p:nvSpPr>
        <p:spPr>
          <a:xfrm>
            <a:off x="11821161" y="6490840"/>
            <a:ext cx="297560" cy="219456"/>
          </a:xfrm>
          <a:prstGeom prst="rect">
            <a:avLst/>
          </a:prstGeom>
        </p:spPr>
        <p:txBody>
          <a:bodyPr lIns="0" rIns="0"/>
          <a:lstStyle>
            <a:lvl1pPr algn="l">
              <a:defRPr sz="640" b="0" i="0" spc="40" baseline="0">
                <a:solidFill>
                  <a:schemeClr val="bg1"/>
                </a:solidFill>
                <a:latin typeface="Arial" panose="020B0604020202020204" pitchFamily="34" charset="0"/>
                <a:cs typeface="Arial" panose="020B0604020202020204" pitchFamily="34" charset="0"/>
              </a:defRPr>
            </a:lvl1pPr>
          </a:lstStyle>
          <a:p>
            <a:fld id="{541BA258-73F2-C44C-A60B-FBDACACD8C92}" type="slidenum">
              <a:rPr lang="en-US" smtClean="0"/>
              <a:pPr/>
              <a:t>‹#›</a:t>
            </a:fld>
            <a:endParaRPr lang="en-US" dirty="0"/>
          </a:p>
        </p:txBody>
      </p:sp>
      <p:cxnSp>
        <p:nvCxnSpPr>
          <p:cNvPr id="24" name="Straight Connector 23">
            <a:extLst>
              <a:ext uri="{FF2B5EF4-FFF2-40B4-BE49-F238E27FC236}">
                <a16:creationId xmlns:a16="http://schemas.microsoft.com/office/drawing/2014/main" id="{D87D7781-72C7-8206-F056-B646D28F4036}"/>
              </a:ext>
            </a:extLst>
          </p:cNvPr>
          <p:cNvCxnSpPr>
            <a:cxnSpLocks/>
          </p:cNvCxnSpPr>
          <p:nvPr userDrawn="1"/>
        </p:nvCxnSpPr>
        <p:spPr>
          <a:xfrm>
            <a:off x="687355" y="1179602"/>
            <a:ext cx="10817352" cy="0"/>
          </a:xfrm>
          <a:prstGeom prst="line">
            <a:avLst/>
          </a:prstGeom>
          <a:ln w="9525">
            <a:gradFill>
              <a:gsLst>
                <a:gs pos="0">
                  <a:schemeClr val="accent4"/>
                </a:gs>
                <a:gs pos="50000">
                  <a:schemeClr val="accent3"/>
                </a:gs>
                <a:gs pos="99000">
                  <a:schemeClr val="accent2"/>
                </a:gs>
              </a:gsLst>
              <a:lin ang="1200000" scaled="0"/>
            </a:gra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7989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No Footer with Header">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8009E4C-45CD-B978-64AD-6878FEB27BDF}"/>
              </a:ext>
            </a:extLst>
          </p:cNvPr>
          <p:cNvSpPr>
            <a:spLocks noGrp="1"/>
          </p:cNvSpPr>
          <p:nvPr>
            <p:ph type="body" sz="quarter" idx="12" hasCustomPrompt="1"/>
          </p:nvPr>
        </p:nvSpPr>
        <p:spPr>
          <a:xfrm>
            <a:off x="296774" y="884348"/>
            <a:ext cx="11458092" cy="613615"/>
          </a:xfrm>
          <a:prstGeom prst="rect">
            <a:avLst/>
          </a:prstGeom>
        </p:spPr>
        <p:txBody>
          <a:bodyPr/>
          <a:lstStyle>
            <a:lvl1pPr marL="0" indent="0">
              <a:lnSpc>
                <a:spcPct val="100000"/>
              </a:lnSpc>
              <a:spcBef>
                <a:spcPts val="0"/>
              </a:spcBef>
              <a:spcAft>
                <a:spcPts val="800"/>
              </a:spcAft>
              <a:buNone/>
              <a:defRPr sz="1800" b="0" i="1">
                <a:solidFill>
                  <a:srgbClr val="545759"/>
                </a:solidFill>
                <a:latin typeface="Arial" panose="020B0604020202020204" pitchFamily="34" charset="0"/>
                <a:cs typeface="Arial" panose="020B0604020202020204" pitchFamily="34" charset="0"/>
              </a:defRPr>
            </a:lvl1pPr>
            <a:lvl2pPr marL="609570" indent="0">
              <a:lnSpc>
                <a:spcPct val="100000"/>
              </a:lnSpc>
              <a:spcBef>
                <a:spcPts val="0"/>
              </a:spcBef>
              <a:spcAft>
                <a:spcPts val="800"/>
              </a:spcAft>
              <a:buNone/>
              <a:defRPr sz="1800" b="0" i="1">
                <a:solidFill>
                  <a:srgbClr val="545759"/>
                </a:solidFill>
                <a:latin typeface="Arial" panose="020B0604020202020204" pitchFamily="34" charset="0"/>
                <a:cs typeface="Arial" panose="020B0604020202020204" pitchFamily="34" charset="0"/>
              </a:defRPr>
            </a:lvl2pPr>
            <a:lvl3pPr marL="1219140" indent="0">
              <a:buNone/>
              <a:defRPr/>
            </a:lvl3pPr>
            <a:lvl4pPr marL="1828709" indent="0">
              <a:buNone/>
              <a:defRPr/>
            </a:lvl4pPr>
            <a:lvl5pPr marL="2438278" indent="0">
              <a:buNone/>
              <a:defRPr/>
            </a:lvl5pPr>
          </a:lstStyle>
          <a:p>
            <a:pPr lvl="0"/>
            <a:r>
              <a:rPr lang="en-US"/>
              <a:t>Click to Edit Subhead</a:t>
            </a:r>
          </a:p>
        </p:txBody>
      </p:sp>
      <p:sp>
        <p:nvSpPr>
          <p:cNvPr id="3" name="Slide Number Placeholder 2">
            <a:extLst>
              <a:ext uri="{FF2B5EF4-FFF2-40B4-BE49-F238E27FC236}">
                <a16:creationId xmlns:a16="http://schemas.microsoft.com/office/drawing/2014/main" id="{B092076C-55F4-6123-283B-7104AEACD70A}"/>
              </a:ext>
            </a:extLst>
          </p:cNvPr>
          <p:cNvSpPr>
            <a:spLocks noGrp="1" noRot="1" noMove="1" noResize="1" noEditPoints="1" noAdjustHandles="1" noChangeArrowheads="1" noChangeShapeType="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
        <p:nvSpPr>
          <p:cNvPr id="5" name="Title Placeholder 2">
            <a:extLst>
              <a:ext uri="{FF2B5EF4-FFF2-40B4-BE49-F238E27FC236}">
                <a16:creationId xmlns:a16="http://schemas.microsoft.com/office/drawing/2014/main" id="{D90462AF-AA7A-1773-0D45-16A3DE04C5BA}"/>
              </a:ext>
            </a:extLst>
          </p:cNvPr>
          <p:cNvSpPr>
            <a:spLocks noGrp="1"/>
          </p:cNvSpPr>
          <p:nvPr>
            <p:ph type="title" hasCustomPrompt="1"/>
          </p:nvPr>
        </p:nvSpPr>
        <p:spPr>
          <a:xfrm>
            <a:off x="296774" y="232920"/>
            <a:ext cx="9269257" cy="596012"/>
          </a:xfrm>
          <a:prstGeom prst="rect">
            <a:avLst/>
          </a:prstGeom>
        </p:spPr>
        <p:txBody>
          <a:bodyPr vert="horz" lIns="91440" tIns="45720" rIns="91440" bIns="45720" rtlCol="0" anchor="t">
            <a:normAutofit/>
          </a:bodyPr>
          <a:lstStyle>
            <a:lvl1pPr>
              <a:lnSpc>
                <a:spcPct val="100000"/>
              </a:lnSpc>
              <a:defRPr/>
            </a:lvl1pPr>
          </a:lstStyle>
          <a:p>
            <a:r>
              <a:rPr lang="en-US"/>
              <a:t>Click to Edit Header</a:t>
            </a:r>
          </a:p>
        </p:txBody>
      </p:sp>
      <p:sp>
        <p:nvSpPr>
          <p:cNvPr id="4" name="Text Placeholder 5">
            <a:extLst>
              <a:ext uri="{FF2B5EF4-FFF2-40B4-BE49-F238E27FC236}">
                <a16:creationId xmlns:a16="http://schemas.microsoft.com/office/drawing/2014/main" id="{988C27A6-FF11-D1FE-B3EA-8B6E0A373912}"/>
              </a:ext>
            </a:extLst>
          </p:cNvPr>
          <p:cNvSpPr>
            <a:spLocks noGrp="1"/>
          </p:cNvSpPr>
          <p:nvPr>
            <p:ph type="body" sz="quarter" idx="16"/>
          </p:nvPr>
        </p:nvSpPr>
        <p:spPr>
          <a:xfrm>
            <a:off x="296774" y="1603364"/>
            <a:ext cx="11458092" cy="4725871"/>
          </a:xfrm>
          <a:prstGeom prst="rect">
            <a:avLst/>
          </a:prstGeom>
        </p:spPr>
        <p:txBody>
          <a:bodyPr/>
          <a:lstStyle>
            <a:lvl1pPr marL="457200" indent="-457200">
              <a:lnSpc>
                <a:spcPct val="100000"/>
              </a:lnSpc>
              <a:spcBef>
                <a:spcPts val="0"/>
              </a:spcBef>
              <a:spcAft>
                <a:spcPts val="600"/>
              </a:spcAft>
              <a:buFont typeface="Arial" panose="020B0604020202020204" pitchFamily="34" charset="0"/>
              <a:buChar char="•"/>
              <a:defRPr sz="2800">
                <a:solidFill>
                  <a:schemeClr val="tx1"/>
                </a:solidFill>
              </a:defRPr>
            </a:lvl1pPr>
            <a:lvl2pPr marL="800100" indent="-342900">
              <a:lnSpc>
                <a:spcPct val="100000"/>
              </a:lnSpc>
              <a:spcBef>
                <a:spcPts val="0"/>
              </a:spcBef>
              <a:spcAft>
                <a:spcPts val="600"/>
              </a:spcAft>
              <a:buFont typeface="Courier New" panose="02070309020205020404" pitchFamily="49" charset="0"/>
              <a:buChar char="o"/>
              <a:defRPr lang="en-US" sz="2400" kern="1200" dirty="0">
                <a:solidFill>
                  <a:schemeClr val="tx1"/>
                </a:solidFill>
                <a:latin typeface="+mn-lt"/>
                <a:ea typeface="+mn-ea"/>
                <a:cs typeface="+mn-cs"/>
              </a:defRPr>
            </a:lvl2pPr>
            <a:lvl3pPr marL="1143000" indent="-228600">
              <a:lnSpc>
                <a:spcPct val="100000"/>
              </a:lnSpc>
              <a:spcBef>
                <a:spcPts val="0"/>
              </a:spcBef>
              <a:spcAft>
                <a:spcPts val="600"/>
              </a:spcAft>
              <a:buFont typeface="Segoe UI Emoji L" panose="020B0502040204020203" pitchFamily="34" charset="0"/>
              <a:buChar char="–"/>
              <a:defRPr>
                <a:solidFill>
                  <a:schemeClr val="tx1"/>
                </a:solidFill>
              </a:defRPr>
            </a:lvl3pPr>
            <a:lvl4pPr marL="1600200" indent="-228600">
              <a:lnSpc>
                <a:spcPct val="100000"/>
              </a:lnSpc>
              <a:spcBef>
                <a:spcPts val="0"/>
              </a:spcBef>
              <a:spcAft>
                <a:spcPts val="600"/>
              </a:spcAft>
              <a:buFont typeface="Wingdings" panose="05000000000000000000" pitchFamily="2" charset="2"/>
              <a:buChar char="§"/>
              <a:defRPr>
                <a:solidFill>
                  <a:schemeClr val="tx1"/>
                </a:solidFill>
              </a:defRPr>
            </a:lvl4pPr>
            <a:lvl5pPr marL="2057400" indent="-228600">
              <a:lnSpc>
                <a:spcPct val="100000"/>
              </a:lnSpc>
              <a:spcBef>
                <a:spcPts val="0"/>
              </a:spcBef>
              <a:spcAft>
                <a:spcPts val="600"/>
              </a:spcAft>
              <a:buFont typeface="Segoe UI Emoji L" panose="020B0502040204020203"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06995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image" Target="../media/image5.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1.xml"/><Relationship Id="rId1"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8.jpe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5.png"/></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9.xml"/><Relationship Id="rId1" Type="http://schemas.openxmlformats.org/officeDocument/2006/relationships/slideLayout" Target="../slideLayouts/slideLayout19.xml"/><Relationship Id="rId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874" r:id="rId2"/>
  </p:sldLayoutIdLst>
  <p:hf hdr="0" ftr="0" dt="0"/>
  <p:txStyles>
    <p:titleStyle>
      <a:lvl1pPr algn="l" defTabSz="1219140" rtl="0" eaLnBrk="1" latinLnBrk="0" hangingPunct="1">
        <a:lnSpc>
          <a:spcPct val="90000"/>
        </a:lnSpc>
        <a:spcBef>
          <a:spcPct val="0"/>
        </a:spcBef>
        <a:buNone/>
        <a:defRPr kumimoji="1" lang="en-US" sz="3200" b="1" strike="noStrike" kern="1200" spc="-1" smtClean="0">
          <a:solidFill>
            <a:schemeClr val="bg1"/>
          </a:solidFill>
          <a:latin typeface="Arial"/>
          <a:ea typeface="+mn-ea"/>
          <a:cs typeface="+mn-cs"/>
        </a:defRPr>
      </a:lvl1pPr>
    </p:titleStyle>
    <p:bodyStyle>
      <a:lvl1pPr marL="304784" indent="-304784" algn="l" defTabSz="1219140" rtl="0" eaLnBrk="1" latinLnBrk="0" hangingPunct="1">
        <a:lnSpc>
          <a:spcPct val="90000"/>
        </a:lnSpc>
        <a:spcBef>
          <a:spcPts val="1333"/>
        </a:spcBef>
        <a:buFont typeface="Arial" panose="020B0604020202020204" pitchFamily="34" charset="0"/>
        <a:buChar char="•"/>
        <a:defRPr kumimoji="1" sz="3733" kern="1200">
          <a:solidFill>
            <a:schemeClr val="tx1"/>
          </a:solidFill>
          <a:latin typeface="+mn-lt"/>
          <a:ea typeface="+mn-ea"/>
          <a:cs typeface="+mn-cs"/>
        </a:defRPr>
      </a:lvl1pPr>
      <a:lvl2pPr marL="914354" indent="-304784" algn="l" defTabSz="1219140" rtl="0" eaLnBrk="1" latinLnBrk="0" hangingPunct="1">
        <a:lnSpc>
          <a:spcPct val="90000"/>
        </a:lnSpc>
        <a:spcBef>
          <a:spcPts val="667"/>
        </a:spcBef>
        <a:buFont typeface="Arial" panose="020B0604020202020204" pitchFamily="34" charset="0"/>
        <a:buChar char="•"/>
        <a:defRPr kumimoji="1" sz="3200" kern="1200">
          <a:solidFill>
            <a:schemeClr val="tx1"/>
          </a:solidFill>
          <a:latin typeface="+mn-lt"/>
          <a:ea typeface="+mn-ea"/>
          <a:cs typeface="+mn-cs"/>
        </a:defRPr>
      </a:lvl2pPr>
      <a:lvl3pPr marL="1523925" indent="-304784" algn="l" defTabSz="1219140" rtl="0" eaLnBrk="1" latinLnBrk="0" hangingPunct="1">
        <a:lnSpc>
          <a:spcPct val="90000"/>
        </a:lnSpc>
        <a:spcBef>
          <a:spcPts val="667"/>
        </a:spcBef>
        <a:buFont typeface="Arial" panose="020B0604020202020204" pitchFamily="34" charset="0"/>
        <a:buChar char="•"/>
        <a:defRPr kumimoji="1" sz="2667" kern="1200">
          <a:solidFill>
            <a:schemeClr val="tx1"/>
          </a:solidFill>
          <a:latin typeface="+mn-lt"/>
          <a:ea typeface="+mn-ea"/>
          <a:cs typeface="+mn-cs"/>
        </a:defRPr>
      </a:lvl3pPr>
      <a:lvl4pPr marL="2133493" indent="-304784" algn="l" defTabSz="121914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4pPr>
      <a:lvl5pPr marL="2743062" indent="-304784" algn="l" defTabSz="121914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5pPr>
      <a:lvl6pPr marL="3352632" indent="-304784" algn="l" defTabSz="121914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6pPr>
      <a:lvl7pPr marL="3962202" indent="-304784" algn="l" defTabSz="121914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7pPr>
      <a:lvl8pPr marL="4571772" indent="-304784" algn="l" defTabSz="121914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8pPr>
      <a:lvl9pPr marL="5181341" indent="-304784" algn="l" defTabSz="121914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9pPr>
    </p:bodyStyle>
    <p:otherStyle>
      <a:defPPr>
        <a:defRPr lang="en-US"/>
      </a:defPPr>
      <a:lvl1pPr marL="0" algn="l" defTabSz="1219140" rtl="0" eaLnBrk="1" latinLnBrk="0" hangingPunct="1">
        <a:defRPr kumimoji="1" sz="2400" kern="1200">
          <a:solidFill>
            <a:schemeClr val="tx1"/>
          </a:solidFill>
          <a:latin typeface="+mn-lt"/>
          <a:ea typeface="+mn-ea"/>
          <a:cs typeface="+mn-cs"/>
        </a:defRPr>
      </a:lvl1pPr>
      <a:lvl2pPr marL="609570" algn="l" defTabSz="1219140" rtl="0" eaLnBrk="1" latinLnBrk="0" hangingPunct="1">
        <a:defRPr kumimoji="1" sz="2400" kern="1200">
          <a:solidFill>
            <a:schemeClr val="tx1"/>
          </a:solidFill>
          <a:latin typeface="+mn-lt"/>
          <a:ea typeface="+mn-ea"/>
          <a:cs typeface="+mn-cs"/>
        </a:defRPr>
      </a:lvl2pPr>
      <a:lvl3pPr marL="1219140" algn="l" defTabSz="1219140" rtl="0" eaLnBrk="1" latinLnBrk="0" hangingPunct="1">
        <a:defRPr kumimoji="1" sz="2400" kern="1200">
          <a:solidFill>
            <a:schemeClr val="tx1"/>
          </a:solidFill>
          <a:latin typeface="+mn-lt"/>
          <a:ea typeface="+mn-ea"/>
          <a:cs typeface="+mn-cs"/>
        </a:defRPr>
      </a:lvl3pPr>
      <a:lvl4pPr marL="1828709" algn="l" defTabSz="1219140" rtl="0" eaLnBrk="1" latinLnBrk="0" hangingPunct="1">
        <a:defRPr kumimoji="1" sz="2400" kern="1200">
          <a:solidFill>
            <a:schemeClr val="tx1"/>
          </a:solidFill>
          <a:latin typeface="+mn-lt"/>
          <a:ea typeface="+mn-ea"/>
          <a:cs typeface="+mn-cs"/>
        </a:defRPr>
      </a:lvl4pPr>
      <a:lvl5pPr marL="2438278" algn="l" defTabSz="1219140" rtl="0" eaLnBrk="1" latinLnBrk="0" hangingPunct="1">
        <a:defRPr kumimoji="1" sz="2400" kern="1200">
          <a:solidFill>
            <a:schemeClr val="tx1"/>
          </a:solidFill>
          <a:latin typeface="+mn-lt"/>
          <a:ea typeface="+mn-ea"/>
          <a:cs typeface="+mn-cs"/>
        </a:defRPr>
      </a:lvl5pPr>
      <a:lvl6pPr marL="3047848" algn="l" defTabSz="1219140" rtl="0" eaLnBrk="1" latinLnBrk="0" hangingPunct="1">
        <a:defRPr kumimoji="1" sz="2400" kern="1200">
          <a:solidFill>
            <a:schemeClr val="tx1"/>
          </a:solidFill>
          <a:latin typeface="+mn-lt"/>
          <a:ea typeface="+mn-ea"/>
          <a:cs typeface="+mn-cs"/>
        </a:defRPr>
      </a:lvl6pPr>
      <a:lvl7pPr marL="3657418" algn="l" defTabSz="1219140" rtl="0" eaLnBrk="1" latinLnBrk="0" hangingPunct="1">
        <a:defRPr kumimoji="1" sz="2400" kern="1200">
          <a:solidFill>
            <a:schemeClr val="tx1"/>
          </a:solidFill>
          <a:latin typeface="+mn-lt"/>
          <a:ea typeface="+mn-ea"/>
          <a:cs typeface="+mn-cs"/>
        </a:defRPr>
      </a:lvl7pPr>
      <a:lvl8pPr marL="4266987" algn="l" defTabSz="1219140" rtl="0" eaLnBrk="1" latinLnBrk="0" hangingPunct="1">
        <a:defRPr kumimoji="1" sz="2400" kern="1200">
          <a:solidFill>
            <a:schemeClr val="tx1"/>
          </a:solidFill>
          <a:latin typeface="+mn-lt"/>
          <a:ea typeface="+mn-ea"/>
          <a:cs typeface="+mn-cs"/>
        </a:defRPr>
      </a:lvl8pPr>
      <a:lvl9pPr marL="4876557" algn="l" defTabSz="1219140" rtl="0" eaLnBrk="1" latinLnBrk="0" hangingPunct="1">
        <a:defRPr kumimoji="1" sz="24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C82138E1-BEC7-AAA4-808D-9C0967A88874}"/>
              </a:ext>
            </a:extLst>
          </p:cNvPr>
          <p:cNvSpPr txBox="1">
            <a:spLocks/>
          </p:cNvSpPr>
          <p:nvPr userDrawn="1"/>
        </p:nvSpPr>
        <p:spPr>
          <a:xfrm>
            <a:off x="8365608" y="6537931"/>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570">
              <a:lnSpc>
                <a:spcPct val="100000"/>
              </a:lnSpc>
            </a:pPr>
            <a:r>
              <a:rPr lang="de-DE" sz="667" spc="129">
                <a:solidFill>
                  <a:srgbClr val="545759"/>
                </a:solidFill>
                <a:latin typeface="Arial"/>
              </a:rPr>
              <a:t>	PROPRIETARY AND CONFIDENTIAL</a:t>
            </a:r>
            <a:endParaRPr lang="en-US" sz="667" b="0" strike="noStrike" spc="-1">
              <a:solidFill>
                <a:srgbClr val="545759"/>
              </a:solidFill>
              <a:latin typeface="Calibri"/>
            </a:endParaRPr>
          </a:p>
        </p:txBody>
      </p:sp>
      <p:sp>
        <p:nvSpPr>
          <p:cNvPr id="8" name="Date Placeholder 3">
            <a:extLst>
              <a:ext uri="{FF2B5EF4-FFF2-40B4-BE49-F238E27FC236}">
                <a16:creationId xmlns:a16="http://schemas.microsoft.com/office/drawing/2014/main" id="{460D9359-10A4-819D-199F-CA314CF8E251}"/>
              </a:ext>
            </a:extLst>
          </p:cNvPr>
          <p:cNvSpPr txBox="1">
            <a:spLocks/>
          </p:cNvSpPr>
          <p:nvPr userDrawn="1"/>
        </p:nvSpPr>
        <p:spPr>
          <a:xfrm>
            <a:off x="208000" y="6537930"/>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70">
              <a:lnSpc>
                <a:spcPct val="100000"/>
              </a:lnSpc>
            </a:pPr>
            <a:r>
              <a:rPr lang="de-DE" sz="667" b="0" strike="noStrike" spc="129">
                <a:solidFill>
                  <a:schemeClr val="bg1"/>
                </a:solidFill>
                <a:latin typeface="Arial"/>
              </a:rPr>
              <a:t>©2024 COLUMBUS MCKINNON CORPORATION</a:t>
            </a:r>
            <a:endParaRPr lang="en-US" sz="667" b="0" strike="noStrike" spc="-1">
              <a:solidFill>
                <a:schemeClr val="bg1"/>
              </a:solidFill>
              <a:latin typeface="Calibri"/>
            </a:endParaRPr>
          </a:p>
        </p:txBody>
      </p:sp>
      <p:pic>
        <p:nvPicPr>
          <p:cNvPr id="9" name="Grafik 18" descr="Ein Bild, das Schrift, Screenshot, Text, Grafiken enthält.&#10;&#10;Automatisch generierte Beschreibung">
            <a:extLst>
              <a:ext uri="{FF2B5EF4-FFF2-40B4-BE49-F238E27FC236}">
                <a16:creationId xmlns:a16="http://schemas.microsoft.com/office/drawing/2014/main" id="{86AF1500-7463-DD37-8FE9-EBB636670D87}"/>
              </a:ext>
            </a:extLst>
          </p:cNvPr>
          <p:cNvPicPr/>
          <p:nvPr userDrawn="1"/>
        </p:nvPicPr>
        <p:blipFill>
          <a:blip r:embed="rId4"/>
          <a:stretch/>
        </p:blipFill>
        <p:spPr>
          <a:xfrm>
            <a:off x="9508901" y="135468"/>
            <a:ext cx="2406720" cy="533280"/>
          </a:xfrm>
          <a:prstGeom prst="rect">
            <a:avLst/>
          </a:prstGeom>
          <a:ln w="0">
            <a:noFill/>
          </a:ln>
        </p:spPr>
      </p:pic>
      <p:sp>
        <p:nvSpPr>
          <p:cNvPr id="2" name="Slide Number Placeholder 2">
            <a:extLst>
              <a:ext uri="{FF2B5EF4-FFF2-40B4-BE49-F238E27FC236}">
                <a16:creationId xmlns:a16="http://schemas.microsoft.com/office/drawing/2014/main" id="{417F169A-655F-3A2B-A5C5-074161B86455}"/>
              </a:ext>
            </a:extLst>
          </p:cNvPr>
          <p:cNvSpPr>
            <a:spLocks noGrp="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
        <p:nvSpPr>
          <p:cNvPr id="3" name="Date Placeholder 3">
            <a:extLst>
              <a:ext uri="{FF2B5EF4-FFF2-40B4-BE49-F238E27FC236}">
                <a16:creationId xmlns:a16="http://schemas.microsoft.com/office/drawing/2014/main" id="{03B9CF26-1EA9-DAD1-1F23-A541B647ABA6}"/>
              </a:ext>
            </a:extLst>
          </p:cNvPr>
          <p:cNvSpPr txBox="1">
            <a:spLocks/>
          </p:cNvSpPr>
          <p:nvPr userDrawn="1"/>
        </p:nvSpPr>
        <p:spPr>
          <a:xfrm>
            <a:off x="208000" y="6491817"/>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70">
              <a:lnSpc>
                <a:spcPct val="100000"/>
              </a:lnSpc>
            </a:pPr>
            <a:r>
              <a:rPr lang="de-DE" sz="667" b="0" strike="noStrike" spc="129">
                <a:solidFill>
                  <a:srgbClr val="545759"/>
                </a:solidFill>
                <a:latin typeface="Arial"/>
              </a:rPr>
              <a:t>©2025 COLUMBUS MCKINNON CORPORATION</a:t>
            </a:r>
            <a:endParaRPr lang="en-US" sz="667" b="0" strike="noStrike" spc="-1">
              <a:solidFill>
                <a:srgbClr val="545759"/>
              </a:solidFill>
              <a:latin typeface="Calibri"/>
            </a:endParaRPr>
          </a:p>
        </p:txBody>
      </p:sp>
    </p:spTree>
    <p:extLst>
      <p:ext uri="{BB962C8B-B14F-4D97-AF65-F5344CB8AC3E}">
        <p14:creationId xmlns:p14="http://schemas.microsoft.com/office/powerpoint/2010/main" val="3980748000"/>
      </p:ext>
    </p:extLst>
  </p:cSld>
  <p:clrMap bg1="lt1" tx1="dk1" bg2="lt2" tx2="dk2" accent1="accent1" accent2="accent2" accent3="accent3" accent4="accent4" accent5="accent5" accent6="accent6" hlink="hlink" folHlink="folHlink"/>
  <p:sldLayoutIdLst>
    <p:sldLayoutId id="2147483898" r:id="rId1"/>
    <p:sldLayoutId id="2147483902"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C82138E1-BEC7-AAA4-808D-9C0967A88874}"/>
              </a:ext>
            </a:extLst>
          </p:cNvPr>
          <p:cNvSpPr txBox="1">
            <a:spLocks/>
          </p:cNvSpPr>
          <p:nvPr userDrawn="1"/>
        </p:nvSpPr>
        <p:spPr>
          <a:xfrm>
            <a:off x="8365608" y="6537931"/>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570">
              <a:lnSpc>
                <a:spcPct val="100000"/>
              </a:lnSpc>
            </a:pPr>
            <a:r>
              <a:rPr lang="de-DE" sz="667" spc="129">
                <a:solidFill>
                  <a:srgbClr val="545759"/>
                </a:solidFill>
                <a:latin typeface="Arial"/>
              </a:rPr>
              <a:t>	PROPRIETARY AND CONFIDENTIAL</a:t>
            </a:r>
            <a:endParaRPr lang="en-US" sz="667" b="0" strike="noStrike" spc="-1">
              <a:solidFill>
                <a:srgbClr val="545759"/>
              </a:solidFill>
              <a:latin typeface="Calibri"/>
            </a:endParaRPr>
          </a:p>
        </p:txBody>
      </p:sp>
      <p:sp>
        <p:nvSpPr>
          <p:cNvPr id="8" name="Date Placeholder 3">
            <a:extLst>
              <a:ext uri="{FF2B5EF4-FFF2-40B4-BE49-F238E27FC236}">
                <a16:creationId xmlns:a16="http://schemas.microsoft.com/office/drawing/2014/main" id="{460D9359-10A4-819D-199F-CA314CF8E251}"/>
              </a:ext>
            </a:extLst>
          </p:cNvPr>
          <p:cNvSpPr txBox="1">
            <a:spLocks/>
          </p:cNvSpPr>
          <p:nvPr userDrawn="1"/>
        </p:nvSpPr>
        <p:spPr>
          <a:xfrm>
            <a:off x="208000" y="6537930"/>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70">
              <a:lnSpc>
                <a:spcPct val="100000"/>
              </a:lnSpc>
            </a:pPr>
            <a:r>
              <a:rPr lang="de-DE" sz="667" b="0" strike="noStrike" spc="129">
                <a:solidFill>
                  <a:schemeClr val="bg1"/>
                </a:solidFill>
                <a:latin typeface="Arial"/>
              </a:rPr>
              <a:t>©2024 COLUMBUS MCKINNON CORPORATION</a:t>
            </a:r>
            <a:endParaRPr lang="en-US" sz="667" b="0" strike="noStrike" spc="-1">
              <a:solidFill>
                <a:schemeClr val="bg1"/>
              </a:solidFill>
              <a:latin typeface="Calibri"/>
            </a:endParaRPr>
          </a:p>
        </p:txBody>
      </p:sp>
      <p:pic>
        <p:nvPicPr>
          <p:cNvPr id="9" name="Grafik 18" descr="Ein Bild, das Schrift, Screenshot, Text, Grafiken enthält.&#10;&#10;Automatisch generierte Beschreibung">
            <a:extLst>
              <a:ext uri="{FF2B5EF4-FFF2-40B4-BE49-F238E27FC236}">
                <a16:creationId xmlns:a16="http://schemas.microsoft.com/office/drawing/2014/main" id="{86AF1500-7463-DD37-8FE9-EBB636670D87}"/>
              </a:ext>
            </a:extLst>
          </p:cNvPr>
          <p:cNvPicPr/>
          <p:nvPr userDrawn="1"/>
        </p:nvPicPr>
        <p:blipFill>
          <a:blip r:embed="rId3"/>
          <a:stretch/>
        </p:blipFill>
        <p:spPr>
          <a:xfrm>
            <a:off x="9508901" y="135468"/>
            <a:ext cx="2406720" cy="533280"/>
          </a:xfrm>
          <a:prstGeom prst="rect">
            <a:avLst/>
          </a:prstGeom>
          <a:ln w="0">
            <a:noFill/>
          </a:ln>
        </p:spPr>
      </p:pic>
      <p:sp>
        <p:nvSpPr>
          <p:cNvPr id="2" name="Slide Number Placeholder 2">
            <a:extLst>
              <a:ext uri="{FF2B5EF4-FFF2-40B4-BE49-F238E27FC236}">
                <a16:creationId xmlns:a16="http://schemas.microsoft.com/office/drawing/2014/main" id="{417F169A-655F-3A2B-A5C5-074161B86455}"/>
              </a:ext>
            </a:extLst>
          </p:cNvPr>
          <p:cNvSpPr>
            <a:spLocks noGrp="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
        <p:nvSpPr>
          <p:cNvPr id="3" name="Date Placeholder 3">
            <a:extLst>
              <a:ext uri="{FF2B5EF4-FFF2-40B4-BE49-F238E27FC236}">
                <a16:creationId xmlns:a16="http://schemas.microsoft.com/office/drawing/2014/main" id="{15C36142-B48E-3CF2-0BB8-1E0988937BB1}"/>
              </a:ext>
            </a:extLst>
          </p:cNvPr>
          <p:cNvSpPr txBox="1">
            <a:spLocks/>
          </p:cNvSpPr>
          <p:nvPr userDrawn="1"/>
        </p:nvSpPr>
        <p:spPr>
          <a:xfrm>
            <a:off x="208000" y="6491817"/>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70">
              <a:lnSpc>
                <a:spcPct val="100000"/>
              </a:lnSpc>
            </a:pPr>
            <a:r>
              <a:rPr lang="de-DE" sz="667" b="0" strike="noStrike" spc="129">
                <a:solidFill>
                  <a:srgbClr val="545759"/>
                </a:solidFill>
                <a:latin typeface="Arial"/>
              </a:rPr>
              <a:t>©2025 COLUMBUS MCKINNON CORPORATION</a:t>
            </a:r>
            <a:endParaRPr lang="en-US" sz="667" b="0" strike="noStrike" spc="-1">
              <a:solidFill>
                <a:srgbClr val="545759"/>
              </a:solidFill>
              <a:latin typeface="Calibri"/>
            </a:endParaRPr>
          </a:p>
        </p:txBody>
      </p:sp>
    </p:spTree>
    <p:extLst>
      <p:ext uri="{BB962C8B-B14F-4D97-AF65-F5344CB8AC3E}">
        <p14:creationId xmlns:p14="http://schemas.microsoft.com/office/powerpoint/2010/main" val="1178725241"/>
      </p:ext>
    </p:extLst>
  </p:cSld>
  <p:clrMap bg1="lt1" tx1="dk1" bg2="lt2" tx2="dk2" accent1="accent1" accent2="accent2" accent3="accent3" accent4="accent4" accent5="accent5" accent6="accent6" hlink="hlink" folHlink="folHlink"/>
  <p:sldLayoutIdLst>
    <p:sldLayoutId id="214748390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fik 5">
            <a:extLst>
              <a:ext uri="{FF2B5EF4-FFF2-40B4-BE49-F238E27FC236}">
                <a16:creationId xmlns:a16="http://schemas.microsoft.com/office/drawing/2014/main" id="{7FD37F2D-6A3C-DA9A-0057-7FE75A35324C}"/>
              </a:ext>
            </a:extLst>
          </p:cNvPr>
          <p:cNvPicPr/>
          <p:nvPr userDrawn="1"/>
        </p:nvPicPr>
        <p:blipFill>
          <a:blip r:embed="rId3"/>
          <a:stretch/>
        </p:blipFill>
        <p:spPr>
          <a:xfrm>
            <a:off x="0" y="0"/>
            <a:ext cx="12191520" cy="6869280"/>
          </a:xfrm>
          <a:prstGeom prst="rect">
            <a:avLst/>
          </a:prstGeom>
          <a:ln w="0">
            <a:noFill/>
          </a:ln>
        </p:spPr>
      </p:pic>
    </p:spTree>
    <p:extLst>
      <p:ext uri="{BB962C8B-B14F-4D97-AF65-F5344CB8AC3E}">
        <p14:creationId xmlns:p14="http://schemas.microsoft.com/office/powerpoint/2010/main" val="3852905272"/>
      </p:ext>
    </p:extLst>
  </p:cSld>
  <p:clrMap bg1="lt1" tx1="dk1" bg2="lt2" tx2="dk2" accent1="accent1" accent2="accent2" accent3="accent3" accent4="accent4" accent5="accent5" accent6="accent6" hlink="hlink" folHlink="folHlink"/>
  <p:sldLayoutIdLst>
    <p:sldLayoutId id="214748389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0417396"/>
      </p:ext>
    </p:extLst>
  </p:cSld>
  <p:clrMap bg1="lt1" tx1="dk1" bg2="lt2" tx2="dk2" accent1="accent1" accent2="accent2" accent3="accent3" accent4="accent4" accent5="accent5" accent6="accent6" hlink="hlink" folHlink="folHlink"/>
  <p:sldLayoutIdLst>
    <p:sldLayoutId id="2147483881" r:id="rId1"/>
    <p:sldLayoutId id="214748388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Date Placeholder 3">
            <a:extLst>
              <a:ext uri="{FF2B5EF4-FFF2-40B4-BE49-F238E27FC236}">
                <a16:creationId xmlns:a16="http://schemas.microsoft.com/office/drawing/2014/main" id="{EA463D18-F07C-9C09-BF36-C329BB897CBD}"/>
              </a:ext>
            </a:extLst>
          </p:cNvPr>
          <p:cNvSpPr txBox="1">
            <a:spLocks/>
          </p:cNvSpPr>
          <p:nvPr userDrawn="1"/>
        </p:nvSpPr>
        <p:spPr>
          <a:xfrm>
            <a:off x="208000" y="6537930"/>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70">
              <a:lnSpc>
                <a:spcPct val="100000"/>
              </a:lnSpc>
            </a:pPr>
            <a:r>
              <a:rPr lang="de-DE" sz="667" b="0" strike="noStrike" spc="129">
                <a:solidFill>
                  <a:srgbClr val="545759"/>
                </a:solidFill>
                <a:latin typeface="Arial"/>
              </a:rPr>
              <a:t>©2025 COLUMBUS MCKINNON CORPORATION</a:t>
            </a:r>
            <a:endParaRPr lang="en-US" sz="667" b="0" strike="noStrike" spc="-1">
              <a:solidFill>
                <a:srgbClr val="545759"/>
              </a:solidFill>
              <a:latin typeface="Calibri"/>
            </a:endParaRPr>
          </a:p>
        </p:txBody>
      </p:sp>
      <p:sp>
        <p:nvSpPr>
          <p:cNvPr id="3" name="Slide Number Placeholder 2">
            <a:extLst>
              <a:ext uri="{FF2B5EF4-FFF2-40B4-BE49-F238E27FC236}">
                <a16:creationId xmlns:a16="http://schemas.microsoft.com/office/drawing/2014/main" id="{18EA3AF1-FFCB-A34B-EB98-FBD48D8FC5E2}"/>
              </a:ext>
            </a:extLst>
          </p:cNvPr>
          <p:cNvSpPr>
            <a:spLocks noGrp="1" noRot="1" noMove="1" noResize="1" noEditPoints="1" noAdjustHandles="1" noChangeArrowheads="1" noChangeShapeType="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Tree>
    <p:extLst>
      <p:ext uri="{BB962C8B-B14F-4D97-AF65-F5344CB8AC3E}">
        <p14:creationId xmlns:p14="http://schemas.microsoft.com/office/powerpoint/2010/main" val="3885630332"/>
      </p:ext>
    </p:extLst>
  </p:cSld>
  <p:clrMap bg1="lt1" tx1="dk1" bg2="lt2" tx2="dk2" accent1="accent1" accent2="accent2" accent3="accent3" accent4="accent4" accent5="accent5" accent6="accent6" hlink="hlink" folHlink="folHlink"/>
  <p:hf hdr="0" ftr="0" dt="0"/>
  <p:txStyles>
    <p:titleStyle>
      <a:lvl1pPr algn="ctr"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F63A3B-78C7-47BE-AE5E-E10140E04643}" type="slidenum">
              <a:rPr lang="en-US" dirty="0"/>
              <a:t>‹#›</a:t>
            </a:fld>
            <a:endParaRPr lang="en-US"/>
          </a:p>
        </p:txBody>
      </p:sp>
      <p:pic>
        <p:nvPicPr>
          <p:cNvPr id="7" name="Picture 6">
            <a:extLst>
              <a:ext uri="{FF2B5EF4-FFF2-40B4-BE49-F238E27FC236}">
                <a16:creationId xmlns:a16="http://schemas.microsoft.com/office/drawing/2014/main" id="{79EBE656-259C-741E-B253-62D3B98CF17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069543"/>
            <a:ext cx="12192000" cy="778933"/>
          </a:xfrm>
          <a:prstGeom prst="rect">
            <a:avLst/>
          </a:prstGeom>
        </p:spPr>
      </p:pic>
      <p:pic>
        <p:nvPicPr>
          <p:cNvPr id="10" name="Grafik 18" descr="Ein Bild, das Schrift, Screenshot, Text, Grafiken enthält.&#10;&#10;Automatisch generierte Beschreibung">
            <a:extLst>
              <a:ext uri="{FF2B5EF4-FFF2-40B4-BE49-F238E27FC236}">
                <a16:creationId xmlns:a16="http://schemas.microsoft.com/office/drawing/2014/main" id="{CFF916CA-1D32-B2EC-9B02-A7DAC9C1903E}"/>
              </a:ext>
            </a:extLst>
          </p:cNvPr>
          <p:cNvPicPr/>
          <p:nvPr userDrawn="1"/>
        </p:nvPicPr>
        <p:blipFill>
          <a:blip r:embed="rId6"/>
          <a:stretch/>
        </p:blipFill>
        <p:spPr>
          <a:xfrm>
            <a:off x="9508901" y="135468"/>
            <a:ext cx="2406720" cy="533280"/>
          </a:xfrm>
          <a:prstGeom prst="rect">
            <a:avLst/>
          </a:prstGeom>
          <a:ln w="0">
            <a:noFill/>
          </a:ln>
        </p:spPr>
      </p:pic>
      <p:sp>
        <p:nvSpPr>
          <p:cNvPr id="3" name="Rectangle 2">
            <a:extLst>
              <a:ext uri="{FF2B5EF4-FFF2-40B4-BE49-F238E27FC236}">
                <a16:creationId xmlns:a16="http://schemas.microsoft.com/office/drawing/2014/main" id="{1F5D6E18-C0A5-D2F5-F099-B0A7777DCD8B}"/>
              </a:ext>
            </a:extLst>
          </p:cNvPr>
          <p:cNvSpPr/>
          <p:nvPr userDrawn="1"/>
        </p:nvSpPr>
        <p:spPr>
          <a:xfrm>
            <a:off x="0" y="6069543"/>
            <a:ext cx="12192000" cy="788457"/>
          </a:xfrm>
          <a:prstGeom prst="rect">
            <a:avLst/>
          </a:prstGeom>
          <a:solidFill>
            <a:srgbClr val="1A1035">
              <a:alpha val="5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2">
            <a:extLst>
              <a:ext uri="{FF2B5EF4-FFF2-40B4-BE49-F238E27FC236}">
                <a16:creationId xmlns:a16="http://schemas.microsoft.com/office/drawing/2014/main" id="{3718CCC2-EE62-C50E-8E9A-E693783C48CD}"/>
              </a:ext>
            </a:extLst>
          </p:cNvPr>
          <p:cNvSpPr txBox="1">
            <a:spLocks noGrp="1" noRot="1" noMove="1" noResize="1" noEditPoints="1" noAdjustHandles="1" noChangeArrowheads="1" noChangeShapeType="1"/>
          </p:cNvSpPr>
          <p:nvPr userDrawn="1"/>
        </p:nvSpPr>
        <p:spPr>
          <a:xfrm>
            <a:off x="9240800" y="6355367"/>
            <a:ext cx="2743200" cy="365125"/>
          </a:xfrm>
          <a:prstGeom prst="rect">
            <a:avLst/>
          </a:prstGeom>
        </p:spPr>
        <p:txBody>
          <a:bodyPr vert="horz" lIns="91440" tIns="45720" rIns="91440" bIns="45720" rtlCol="0" anchor="ctr"/>
          <a:lstStyle>
            <a:defPPr>
              <a:defRPr lang="en-US"/>
            </a:defPPr>
            <a:lvl1pPr marL="0" algn="r" defTabSz="1219140" rtl="0" eaLnBrk="1" latinLnBrk="0" hangingPunct="1">
              <a:defRPr sz="12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a:lstStyle>
          <a:p>
            <a:fld id="{9D052E68-B9E1-41A0-87EA-848BB078B4FA}" type="slidenum">
              <a:rPr lang="en-US" smtClean="0">
                <a:solidFill>
                  <a:schemeClr val="bg1"/>
                </a:solidFill>
                <a:latin typeface="Arial" panose="020B0604020202020204" pitchFamily="34" charset="0"/>
                <a:cs typeface="Arial" panose="020B0604020202020204" pitchFamily="34" charset="0"/>
              </a:rPr>
              <a:pPr/>
              <a:t>‹#›</a:t>
            </a:fld>
            <a:endParaRPr lang="en-US">
              <a:solidFill>
                <a:schemeClr val="bg1"/>
              </a:solidFill>
              <a:latin typeface="Arial" panose="020B0604020202020204" pitchFamily="34" charset="0"/>
              <a:cs typeface="Arial" panose="020B0604020202020204" pitchFamily="34" charset="0"/>
            </a:endParaRPr>
          </a:p>
        </p:txBody>
      </p:sp>
      <p:sp>
        <p:nvSpPr>
          <p:cNvPr id="8" name="Date Placeholder 3">
            <a:extLst>
              <a:ext uri="{FF2B5EF4-FFF2-40B4-BE49-F238E27FC236}">
                <a16:creationId xmlns:a16="http://schemas.microsoft.com/office/drawing/2014/main" id="{6AE9129D-E17D-8300-564E-D95F6F82F004}"/>
              </a:ext>
            </a:extLst>
          </p:cNvPr>
          <p:cNvSpPr txBox="1">
            <a:spLocks/>
          </p:cNvSpPr>
          <p:nvPr userDrawn="1"/>
        </p:nvSpPr>
        <p:spPr>
          <a:xfrm>
            <a:off x="8365608" y="6537931"/>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570">
              <a:lnSpc>
                <a:spcPct val="100000"/>
              </a:lnSpc>
            </a:pPr>
            <a:r>
              <a:rPr lang="de-DE" sz="667" spc="129">
                <a:solidFill>
                  <a:schemeClr val="bg1"/>
                </a:solidFill>
                <a:latin typeface="Arial"/>
              </a:rPr>
              <a:t>	PROPRIETARY AND CONFIDENTIAL</a:t>
            </a:r>
            <a:endParaRPr lang="en-US" sz="667" b="0" strike="noStrike" spc="-1">
              <a:solidFill>
                <a:schemeClr val="bg1"/>
              </a:solidFill>
              <a:latin typeface="Calibri"/>
            </a:endParaRPr>
          </a:p>
        </p:txBody>
      </p:sp>
      <p:sp>
        <p:nvSpPr>
          <p:cNvPr id="9" name="Date Placeholder 3">
            <a:extLst>
              <a:ext uri="{FF2B5EF4-FFF2-40B4-BE49-F238E27FC236}">
                <a16:creationId xmlns:a16="http://schemas.microsoft.com/office/drawing/2014/main" id="{9CEB6665-95BA-A9E4-2907-7DCB9A215D82}"/>
              </a:ext>
            </a:extLst>
          </p:cNvPr>
          <p:cNvSpPr txBox="1">
            <a:spLocks/>
          </p:cNvSpPr>
          <p:nvPr userDrawn="1"/>
        </p:nvSpPr>
        <p:spPr>
          <a:xfrm>
            <a:off x="208000" y="6537930"/>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70">
              <a:lnSpc>
                <a:spcPct val="100000"/>
              </a:lnSpc>
            </a:pPr>
            <a:r>
              <a:rPr lang="de-DE" sz="667" b="0" strike="noStrike" spc="129">
                <a:solidFill>
                  <a:schemeClr val="bg1"/>
                </a:solidFill>
                <a:latin typeface="Arial"/>
              </a:rPr>
              <a:t>©2025 COLUMBUS MCKINNON CORPORATION</a:t>
            </a:r>
            <a:endParaRPr lang="en-US" sz="667" b="0" strike="noStrike" spc="-1">
              <a:solidFill>
                <a:schemeClr val="bg1"/>
              </a:solidFill>
              <a:latin typeface="Calibri"/>
            </a:endParaRPr>
          </a:p>
        </p:txBody>
      </p:sp>
    </p:spTree>
    <p:extLst>
      <p:ext uri="{BB962C8B-B14F-4D97-AF65-F5344CB8AC3E}">
        <p14:creationId xmlns:p14="http://schemas.microsoft.com/office/powerpoint/2010/main" val="601585555"/>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909" r:id="rId3"/>
  </p:sldLayoutIdLst>
  <p:hf hdr="0" ftr="0" dt="0"/>
  <p:txStyles>
    <p:titleStyle>
      <a:lvl1pPr algn="l" defTabSz="914400" rtl="0" eaLnBrk="1" latinLnBrk="0" hangingPunct="1">
        <a:lnSpc>
          <a:spcPct val="90000"/>
        </a:lnSpc>
        <a:spcBef>
          <a:spcPct val="0"/>
        </a:spcBef>
        <a:buNone/>
        <a:defRPr sz="3200" b="1" kern="1200">
          <a:solidFill>
            <a:srgbClr val="00497A"/>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32F7998B-7CF9-95C5-746D-9FC9E7477EA0}"/>
              </a:ext>
            </a:extLst>
          </p:cNvPr>
          <p:cNvSpPr txBox="1">
            <a:spLocks/>
          </p:cNvSpPr>
          <p:nvPr userDrawn="1"/>
        </p:nvSpPr>
        <p:spPr>
          <a:xfrm>
            <a:off x="8365608" y="6537931"/>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570">
              <a:lnSpc>
                <a:spcPct val="100000"/>
              </a:lnSpc>
            </a:pPr>
            <a:r>
              <a:rPr lang="de-DE" sz="667" spc="129">
                <a:solidFill>
                  <a:srgbClr val="545759"/>
                </a:solidFill>
                <a:latin typeface="Arial"/>
              </a:rPr>
              <a:t>	PROPRIETARY AND CONFIDENTIAL</a:t>
            </a:r>
            <a:endParaRPr lang="en-US" sz="667" b="0" strike="noStrike" spc="-1">
              <a:solidFill>
                <a:srgbClr val="545759"/>
              </a:solidFill>
              <a:latin typeface="Calibri"/>
            </a:endParaRPr>
          </a:p>
        </p:txBody>
      </p:sp>
      <p:sp>
        <p:nvSpPr>
          <p:cNvPr id="8" name="Date Placeholder 3">
            <a:extLst>
              <a:ext uri="{FF2B5EF4-FFF2-40B4-BE49-F238E27FC236}">
                <a16:creationId xmlns:a16="http://schemas.microsoft.com/office/drawing/2014/main" id="{0B7CC1F2-AA2D-F593-DF45-FA43C2E16E7A}"/>
              </a:ext>
            </a:extLst>
          </p:cNvPr>
          <p:cNvSpPr txBox="1">
            <a:spLocks/>
          </p:cNvSpPr>
          <p:nvPr userDrawn="1"/>
        </p:nvSpPr>
        <p:spPr>
          <a:xfrm>
            <a:off x="208000" y="6537930"/>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70">
              <a:lnSpc>
                <a:spcPct val="100000"/>
              </a:lnSpc>
            </a:pPr>
            <a:r>
              <a:rPr lang="de-DE" sz="667" b="0" strike="noStrike" spc="129">
                <a:solidFill>
                  <a:srgbClr val="545759"/>
                </a:solidFill>
                <a:latin typeface="Arial"/>
              </a:rPr>
              <a:t>©2025 COLUMBUS MCKINNON CORPORATION</a:t>
            </a:r>
            <a:endParaRPr lang="en-US" sz="667" b="0" strike="noStrike" spc="-1">
              <a:solidFill>
                <a:srgbClr val="545759"/>
              </a:solidFill>
              <a:latin typeface="Calibri"/>
            </a:endParaRPr>
          </a:p>
        </p:txBody>
      </p:sp>
      <p:pic>
        <p:nvPicPr>
          <p:cNvPr id="9" name="Grafik 18" descr="Ein Bild, das Schrift, Screenshot, Text, Grafiken enthält.&#10;&#10;Automatisch generierte Beschreibung">
            <a:extLst>
              <a:ext uri="{FF2B5EF4-FFF2-40B4-BE49-F238E27FC236}">
                <a16:creationId xmlns:a16="http://schemas.microsoft.com/office/drawing/2014/main" id="{F7596933-D4D0-70F9-C057-61360951F69D}"/>
              </a:ext>
            </a:extLst>
          </p:cNvPr>
          <p:cNvPicPr/>
          <p:nvPr userDrawn="1"/>
        </p:nvPicPr>
        <p:blipFill>
          <a:blip r:embed="rId9"/>
          <a:stretch/>
        </p:blipFill>
        <p:spPr>
          <a:xfrm>
            <a:off x="9508901" y="135468"/>
            <a:ext cx="2406720" cy="533280"/>
          </a:xfrm>
          <a:prstGeom prst="rect">
            <a:avLst/>
          </a:prstGeom>
          <a:ln w="0">
            <a:noFill/>
          </a:ln>
        </p:spPr>
      </p:pic>
      <p:sp>
        <p:nvSpPr>
          <p:cNvPr id="2" name="Slide Number Placeholder 2">
            <a:extLst>
              <a:ext uri="{FF2B5EF4-FFF2-40B4-BE49-F238E27FC236}">
                <a16:creationId xmlns:a16="http://schemas.microsoft.com/office/drawing/2014/main" id="{0F56D032-74FC-1245-2AFE-308267E99025}"/>
              </a:ext>
            </a:extLst>
          </p:cNvPr>
          <p:cNvSpPr>
            <a:spLocks noGrp="1" noRot="1" noMove="1" noResize="1" noEditPoints="1" noAdjustHandles="1" noChangeArrowheads="1" noChangeShapeType="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Tree>
    <p:extLst>
      <p:ext uri="{BB962C8B-B14F-4D97-AF65-F5344CB8AC3E}">
        <p14:creationId xmlns:p14="http://schemas.microsoft.com/office/powerpoint/2010/main" val="2021044679"/>
      </p:ext>
    </p:extLst>
  </p:cSld>
  <p:clrMap bg1="lt1" tx1="dk1" bg2="lt2" tx2="dk2" accent1="accent1" accent2="accent2" accent3="accent3" accent4="accent4" accent5="accent5" accent6="accent6" hlink="hlink" folHlink="folHlink"/>
  <p:sldLayoutIdLst>
    <p:sldLayoutId id="2147483875" r:id="rId1"/>
    <p:sldLayoutId id="2147483899" r:id="rId2"/>
    <p:sldLayoutId id="2147483886" r:id="rId3"/>
    <p:sldLayoutId id="2147483887" r:id="rId4"/>
    <p:sldLayoutId id="2147483885" r:id="rId5"/>
    <p:sldLayoutId id="2147483884" r:id="rId6"/>
    <p:sldLayoutId id="2147483903" r:id="rId7"/>
  </p:sldLayoutIdLst>
  <p:hf hdr="0" ftr="0" dt="0"/>
  <p:txStyles>
    <p:titleStyle>
      <a:lvl1pPr algn="l" defTabSz="914400" rtl="0" eaLnBrk="1" latinLnBrk="0" hangingPunct="1">
        <a:lnSpc>
          <a:spcPct val="90000"/>
        </a:lnSpc>
        <a:spcBef>
          <a:spcPct val="0"/>
        </a:spcBef>
        <a:buNone/>
        <a:defRPr sz="3200" b="1" kern="1200">
          <a:solidFill>
            <a:srgbClr val="00497A"/>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5AF4747D-22A8-779A-8B21-81306B93BD4F}"/>
              </a:ext>
            </a:extLst>
          </p:cNvPr>
          <p:cNvSpPr txBox="1">
            <a:spLocks/>
          </p:cNvSpPr>
          <p:nvPr userDrawn="1"/>
        </p:nvSpPr>
        <p:spPr>
          <a:xfrm>
            <a:off x="8365608" y="6537931"/>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570">
              <a:lnSpc>
                <a:spcPct val="100000"/>
              </a:lnSpc>
            </a:pPr>
            <a:r>
              <a:rPr lang="de-DE" sz="667" spc="129">
                <a:solidFill>
                  <a:srgbClr val="545759"/>
                </a:solidFill>
                <a:latin typeface="Arial"/>
              </a:rPr>
              <a:t>	PROPRIETARY AND CONFIDENTIAL</a:t>
            </a:r>
            <a:endParaRPr lang="en-US" sz="667" b="0" strike="noStrike" spc="-1">
              <a:solidFill>
                <a:srgbClr val="545759"/>
              </a:solidFill>
              <a:latin typeface="Calibri"/>
            </a:endParaRPr>
          </a:p>
        </p:txBody>
      </p:sp>
      <p:sp>
        <p:nvSpPr>
          <p:cNvPr id="8" name="Date Placeholder 3">
            <a:extLst>
              <a:ext uri="{FF2B5EF4-FFF2-40B4-BE49-F238E27FC236}">
                <a16:creationId xmlns:a16="http://schemas.microsoft.com/office/drawing/2014/main" id="{09EBC526-2571-AA83-2266-4BF712877406}"/>
              </a:ext>
            </a:extLst>
          </p:cNvPr>
          <p:cNvSpPr txBox="1">
            <a:spLocks/>
          </p:cNvSpPr>
          <p:nvPr userDrawn="1"/>
        </p:nvSpPr>
        <p:spPr>
          <a:xfrm>
            <a:off x="208000" y="6537930"/>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70">
              <a:lnSpc>
                <a:spcPct val="100000"/>
              </a:lnSpc>
            </a:pPr>
            <a:r>
              <a:rPr lang="de-DE" sz="667" b="0" strike="noStrike" spc="129">
                <a:solidFill>
                  <a:srgbClr val="545759"/>
                </a:solidFill>
                <a:latin typeface="Arial"/>
              </a:rPr>
              <a:t>©2025 COLUMBUS MCKINNON CORPORATION</a:t>
            </a:r>
            <a:endParaRPr lang="en-US" sz="667" b="0" strike="noStrike" spc="-1">
              <a:solidFill>
                <a:srgbClr val="545759"/>
              </a:solidFill>
              <a:latin typeface="Calibri"/>
            </a:endParaRPr>
          </a:p>
        </p:txBody>
      </p:sp>
      <p:pic>
        <p:nvPicPr>
          <p:cNvPr id="9" name="Grafik 18" descr="Ein Bild, das Schrift, Screenshot, Text, Grafiken enthält.&#10;&#10;Automatisch generierte Beschreibung">
            <a:extLst>
              <a:ext uri="{FF2B5EF4-FFF2-40B4-BE49-F238E27FC236}">
                <a16:creationId xmlns:a16="http://schemas.microsoft.com/office/drawing/2014/main" id="{FC3CCA53-11B1-B8CC-571F-C41E6BEE2C0D}"/>
              </a:ext>
            </a:extLst>
          </p:cNvPr>
          <p:cNvPicPr/>
          <p:nvPr userDrawn="1"/>
        </p:nvPicPr>
        <p:blipFill>
          <a:blip r:embed="rId5"/>
          <a:stretch/>
        </p:blipFill>
        <p:spPr>
          <a:xfrm>
            <a:off x="9508901" y="135468"/>
            <a:ext cx="2406720" cy="533280"/>
          </a:xfrm>
          <a:prstGeom prst="rect">
            <a:avLst/>
          </a:prstGeom>
          <a:ln w="0">
            <a:noFill/>
          </a:ln>
        </p:spPr>
      </p:pic>
      <p:sp>
        <p:nvSpPr>
          <p:cNvPr id="2" name="Slide Number Placeholder 2">
            <a:extLst>
              <a:ext uri="{FF2B5EF4-FFF2-40B4-BE49-F238E27FC236}">
                <a16:creationId xmlns:a16="http://schemas.microsoft.com/office/drawing/2014/main" id="{74C190D0-BAE0-1CF1-5650-83F6B3EE84FB}"/>
              </a:ext>
            </a:extLst>
          </p:cNvPr>
          <p:cNvSpPr>
            <a:spLocks noGrp="1" noRot="1" noMove="1" noResize="1" noEditPoints="1" noAdjustHandles="1" noChangeArrowheads="1" noChangeShapeType="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Tree>
    <p:extLst>
      <p:ext uri="{BB962C8B-B14F-4D97-AF65-F5344CB8AC3E}">
        <p14:creationId xmlns:p14="http://schemas.microsoft.com/office/powerpoint/2010/main" val="2630489973"/>
      </p:ext>
    </p:extLst>
  </p:cSld>
  <p:clrMap bg1="lt1" tx1="dk1" bg2="lt2" tx2="dk2" accent1="accent1" accent2="accent2" accent3="accent3" accent4="accent4" accent5="accent5" accent6="accent6" hlink="hlink" folHlink="folHlink"/>
  <p:sldLayoutIdLst>
    <p:sldLayoutId id="2147483889" r:id="rId1"/>
    <p:sldLayoutId id="2147483904" r:id="rId2"/>
    <p:sldLayoutId id="2147483905" r:id="rId3"/>
  </p:sldLayoutIdLst>
  <p:hf hdr="0" ftr="0" dt="0"/>
  <p:txStyles>
    <p:titleStyle>
      <a:lvl1pPr algn="l" defTabSz="914400" rtl="0" eaLnBrk="1" latinLnBrk="0" hangingPunct="1">
        <a:lnSpc>
          <a:spcPct val="90000"/>
        </a:lnSpc>
        <a:spcBef>
          <a:spcPct val="0"/>
        </a:spcBef>
        <a:buNone/>
        <a:defRPr sz="3200" b="1" kern="1200">
          <a:solidFill>
            <a:srgbClr val="00497A"/>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C82138E1-BEC7-AAA4-808D-9C0967A88874}"/>
              </a:ext>
            </a:extLst>
          </p:cNvPr>
          <p:cNvSpPr txBox="1">
            <a:spLocks/>
          </p:cNvSpPr>
          <p:nvPr userDrawn="1"/>
        </p:nvSpPr>
        <p:spPr>
          <a:xfrm>
            <a:off x="8365608" y="6537931"/>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570">
              <a:lnSpc>
                <a:spcPct val="100000"/>
              </a:lnSpc>
            </a:pPr>
            <a:r>
              <a:rPr lang="de-DE" sz="667" spc="129">
                <a:solidFill>
                  <a:srgbClr val="545759"/>
                </a:solidFill>
                <a:latin typeface="Arial"/>
              </a:rPr>
              <a:t>	PROPRIETARY AND CONFIDENTIAL</a:t>
            </a:r>
            <a:endParaRPr lang="en-US" sz="667" b="0" strike="noStrike" spc="-1">
              <a:solidFill>
                <a:srgbClr val="545759"/>
              </a:solidFill>
              <a:latin typeface="Calibri"/>
            </a:endParaRPr>
          </a:p>
        </p:txBody>
      </p:sp>
      <p:sp>
        <p:nvSpPr>
          <p:cNvPr id="8" name="Date Placeholder 3">
            <a:extLst>
              <a:ext uri="{FF2B5EF4-FFF2-40B4-BE49-F238E27FC236}">
                <a16:creationId xmlns:a16="http://schemas.microsoft.com/office/drawing/2014/main" id="{460D9359-10A4-819D-199F-CA314CF8E251}"/>
              </a:ext>
            </a:extLst>
          </p:cNvPr>
          <p:cNvSpPr txBox="1">
            <a:spLocks/>
          </p:cNvSpPr>
          <p:nvPr userDrawn="1"/>
        </p:nvSpPr>
        <p:spPr>
          <a:xfrm>
            <a:off x="208000" y="6537930"/>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70">
              <a:lnSpc>
                <a:spcPct val="100000"/>
              </a:lnSpc>
            </a:pPr>
            <a:r>
              <a:rPr lang="de-DE" sz="667" b="0" strike="noStrike" spc="129">
                <a:solidFill>
                  <a:schemeClr val="bg1"/>
                </a:solidFill>
                <a:latin typeface="Arial"/>
              </a:rPr>
              <a:t>©2024 COLUMBUS MCKINNON CORPORATION</a:t>
            </a:r>
            <a:endParaRPr lang="en-US" sz="667" b="0" strike="noStrike" spc="-1">
              <a:solidFill>
                <a:schemeClr val="bg1"/>
              </a:solidFill>
              <a:latin typeface="Calibri"/>
            </a:endParaRPr>
          </a:p>
        </p:txBody>
      </p:sp>
      <p:pic>
        <p:nvPicPr>
          <p:cNvPr id="9" name="Grafik 18" descr="Ein Bild, das Schrift, Screenshot, Text, Grafiken enthält.&#10;&#10;Automatisch generierte Beschreibung">
            <a:extLst>
              <a:ext uri="{FF2B5EF4-FFF2-40B4-BE49-F238E27FC236}">
                <a16:creationId xmlns:a16="http://schemas.microsoft.com/office/drawing/2014/main" id="{86AF1500-7463-DD37-8FE9-EBB636670D87}"/>
              </a:ext>
            </a:extLst>
          </p:cNvPr>
          <p:cNvPicPr/>
          <p:nvPr userDrawn="1"/>
        </p:nvPicPr>
        <p:blipFill>
          <a:blip r:embed="rId2"/>
          <a:stretch/>
        </p:blipFill>
        <p:spPr>
          <a:xfrm>
            <a:off x="9508901" y="135468"/>
            <a:ext cx="2406720" cy="533280"/>
          </a:xfrm>
          <a:prstGeom prst="rect">
            <a:avLst/>
          </a:prstGeom>
          <a:ln w="0">
            <a:noFill/>
          </a:ln>
        </p:spPr>
      </p:pic>
      <p:sp>
        <p:nvSpPr>
          <p:cNvPr id="2" name="Slide Number Placeholder 2">
            <a:extLst>
              <a:ext uri="{FF2B5EF4-FFF2-40B4-BE49-F238E27FC236}">
                <a16:creationId xmlns:a16="http://schemas.microsoft.com/office/drawing/2014/main" id="{417F169A-655F-3A2B-A5C5-074161B86455}"/>
              </a:ext>
            </a:extLst>
          </p:cNvPr>
          <p:cNvSpPr>
            <a:spLocks noGrp="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
        <p:nvSpPr>
          <p:cNvPr id="3" name="Date Placeholder 3">
            <a:extLst>
              <a:ext uri="{FF2B5EF4-FFF2-40B4-BE49-F238E27FC236}">
                <a16:creationId xmlns:a16="http://schemas.microsoft.com/office/drawing/2014/main" id="{A37BFDEA-C086-0410-3008-508BD4788BDC}"/>
              </a:ext>
            </a:extLst>
          </p:cNvPr>
          <p:cNvSpPr txBox="1">
            <a:spLocks/>
          </p:cNvSpPr>
          <p:nvPr userDrawn="1"/>
        </p:nvSpPr>
        <p:spPr>
          <a:xfrm>
            <a:off x="208000" y="6491817"/>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70">
              <a:lnSpc>
                <a:spcPct val="100000"/>
              </a:lnSpc>
            </a:pPr>
            <a:r>
              <a:rPr lang="de-DE" sz="667" b="0" strike="noStrike" spc="129">
                <a:solidFill>
                  <a:srgbClr val="545759"/>
                </a:solidFill>
                <a:latin typeface="Arial"/>
              </a:rPr>
              <a:t>©2025 COLUMBUS MCKINNON CORPORATION</a:t>
            </a:r>
            <a:endParaRPr lang="en-US" sz="667" b="0" strike="noStrike" spc="-1">
              <a:solidFill>
                <a:srgbClr val="545759"/>
              </a:solidFill>
              <a:latin typeface="Calibri"/>
            </a:endParaRPr>
          </a:p>
        </p:txBody>
      </p:sp>
    </p:spTree>
    <p:extLst>
      <p:ext uri="{BB962C8B-B14F-4D97-AF65-F5344CB8AC3E}">
        <p14:creationId xmlns:p14="http://schemas.microsoft.com/office/powerpoint/2010/main" val="1207496087"/>
      </p:ext>
    </p:extLst>
  </p:cSld>
  <p:clrMap bg1="lt1" tx1="dk1" bg2="lt2" tx2="dk2" accent1="accent1" accent2="accent2" accent3="accent3" accent4="accent4" accent5="accent5" accent6="accent6" hlink="hlink" folHlink="folHlink"/>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Grafik 3" descr="Ein Bild, das Screenshot, Blau, Electric Blue (Farbe), Farbigkeit enthält.&#10;&#10;Automatisch generierte Beschreibung">
            <a:extLst>
              <a:ext uri="{FF2B5EF4-FFF2-40B4-BE49-F238E27FC236}">
                <a16:creationId xmlns:a16="http://schemas.microsoft.com/office/drawing/2014/main" id="{34B76464-89FB-398C-5BCE-0854605E40B4}"/>
              </a:ext>
            </a:extLst>
          </p:cNvPr>
          <p:cNvPicPr/>
          <p:nvPr userDrawn="1"/>
        </p:nvPicPr>
        <p:blipFill>
          <a:blip r:embed="rId3"/>
          <a:stretch/>
        </p:blipFill>
        <p:spPr>
          <a:xfrm>
            <a:off x="8515200" y="0"/>
            <a:ext cx="3676320" cy="6857760"/>
          </a:xfrm>
          <a:prstGeom prst="rect">
            <a:avLst/>
          </a:prstGeom>
          <a:ln w="0">
            <a:noFill/>
          </a:ln>
        </p:spPr>
      </p:pic>
      <p:sp>
        <p:nvSpPr>
          <p:cNvPr id="7" name="Date Placeholder 3">
            <a:extLst>
              <a:ext uri="{FF2B5EF4-FFF2-40B4-BE49-F238E27FC236}">
                <a16:creationId xmlns:a16="http://schemas.microsoft.com/office/drawing/2014/main" id="{E2187E9B-C0E1-F2C7-24F0-8A262E81F68F}"/>
              </a:ext>
            </a:extLst>
          </p:cNvPr>
          <p:cNvSpPr txBox="1">
            <a:spLocks/>
          </p:cNvSpPr>
          <p:nvPr userDrawn="1"/>
        </p:nvSpPr>
        <p:spPr>
          <a:xfrm>
            <a:off x="8365608" y="6537931"/>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09570">
              <a:lnSpc>
                <a:spcPct val="100000"/>
              </a:lnSpc>
            </a:pPr>
            <a:r>
              <a:rPr lang="de-DE" sz="667" spc="129">
                <a:solidFill>
                  <a:schemeClr val="bg1"/>
                </a:solidFill>
                <a:latin typeface="Arial"/>
              </a:rPr>
              <a:t>	PROPRIETARY AND CONFIDENTIAL</a:t>
            </a:r>
            <a:endParaRPr lang="en-US" sz="667" b="0" strike="noStrike" spc="-1">
              <a:solidFill>
                <a:schemeClr val="bg1"/>
              </a:solidFill>
              <a:latin typeface="Calibri"/>
            </a:endParaRPr>
          </a:p>
        </p:txBody>
      </p:sp>
      <p:sp>
        <p:nvSpPr>
          <p:cNvPr id="8" name="Date Placeholder 3">
            <a:extLst>
              <a:ext uri="{FF2B5EF4-FFF2-40B4-BE49-F238E27FC236}">
                <a16:creationId xmlns:a16="http://schemas.microsoft.com/office/drawing/2014/main" id="{7572ECE6-9701-4C67-51B8-5505C464018A}"/>
              </a:ext>
            </a:extLst>
          </p:cNvPr>
          <p:cNvSpPr txBox="1">
            <a:spLocks/>
          </p:cNvSpPr>
          <p:nvPr userDrawn="1"/>
        </p:nvSpPr>
        <p:spPr>
          <a:xfrm>
            <a:off x="208000" y="6537930"/>
            <a:ext cx="3200400" cy="366183"/>
          </a:xfrm>
          <a:prstGeom prst="rect">
            <a:avLst/>
          </a:prstGeom>
        </p:spPr>
        <p:txBody>
          <a:bodyPr vert="horz" lIns="121920" tIns="60960" rIns="121920" bIns="60960" rtlCol="0" anchor="ctr"/>
          <a:lstStyle>
            <a:defPPr>
              <a:defRPr lang="en-US"/>
            </a:defPPr>
            <a:lvl1pPr marL="0" algn="l" defTabSz="914400" rtl="0" eaLnBrk="1" latinLnBrk="0" hangingPunct="1">
              <a:defRPr sz="6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70">
              <a:lnSpc>
                <a:spcPct val="100000"/>
              </a:lnSpc>
            </a:pPr>
            <a:r>
              <a:rPr lang="de-DE" sz="667" b="0" strike="noStrike" spc="129">
                <a:solidFill>
                  <a:srgbClr val="545759"/>
                </a:solidFill>
                <a:latin typeface="Arial"/>
              </a:rPr>
              <a:t>©2025 COLUMBUS MCKINNON CORPORATION</a:t>
            </a:r>
            <a:endParaRPr lang="en-US" sz="667" b="0" strike="noStrike" spc="-1">
              <a:solidFill>
                <a:srgbClr val="545759"/>
              </a:solidFill>
              <a:latin typeface="Calibri"/>
            </a:endParaRPr>
          </a:p>
        </p:txBody>
      </p:sp>
      <p:pic>
        <p:nvPicPr>
          <p:cNvPr id="19" name="Picture 18" descr="A black and white logo&#10;&#10;Description automatically generated">
            <a:extLst>
              <a:ext uri="{FF2B5EF4-FFF2-40B4-BE49-F238E27FC236}">
                <a16:creationId xmlns:a16="http://schemas.microsoft.com/office/drawing/2014/main" id="{049F4D0F-EEBA-7CCA-1366-0B46C7417B1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48627" y="248441"/>
            <a:ext cx="2127267" cy="332385"/>
          </a:xfrm>
          <a:prstGeom prst="rect">
            <a:avLst/>
          </a:prstGeom>
        </p:spPr>
      </p:pic>
      <p:sp>
        <p:nvSpPr>
          <p:cNvPr id="2" name="Slide Number Placeholder 2">
            <a:extLst>
              <a:ext uri="{FF2B5EF4-FFF2-40B4-BE49-F238E27FC236}">
                <a16:creationId xmlns:a16="http://schemas.microsoft.com/office/drawing/2014/main" id="{72457597-07AD-BD0D-79FA-A78E237FA33B}"/>
              </a:ext>
            </a:extLst>
          </p:cNvPr>
          <p:cNvSpPr>
            <a:spLocks noGrp="1" noRot="1" noMove="1" noResize="1" noEditPoints="1" noAdjustHandles="1" noChangeArrowheads="1" noChangeShapeType="1"/>
          </p:cNvSpPr>
          <p:nvPr>
            <p:ph type="sldNum" sz="quarter" idx="4"/>
          </p:nvPr>
        </p:nvSpPr>
        <p:spPr>
          <a:xfrm>
            <a:off x="9240800" y="6355367"/>
            <a:ext cx="2743200"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9D052E68-B9E1-41A0-87EA-848BB078B4FA}" type="slidenum">
              <a:rPr lang="en-US" smtClean="0"/>
              <a:pPr/>
              <a:t>‹#›</a:t>
            </a:fld>
            <a:endParaRPr lang="en-US"/>
          </a:p>
        </p:txBody>
      </p:sp>
    </p:spTree>
    <p:extLst>
      <p:ext uri="{BB962C8B-B14F-4D97-AF65-F5344CB8AC3E}">
        <p14:creationId xmlns:p14="http://schemas.microsoft.com/office/powerpoint/2010/main" val="918412402"/>
      </p:ext>
    </p:extLst>
  </p:cSld>
  <p:clrMap bg1="lt1" tx1="dk1" bg2="lt2" tx2="dk2" accent1="accent1" accent2="accent2" accent3="accent3" accent4="accent4" accent5="accent5" accent6="accent6" hlink="hlink" folHlink="folHlink"/>
  <p:sldLayoutIdLst>
    <p:sldLayoutId id="2147483877"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8.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8.xml"/><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chart" Target="../charts/chart3.xml"/><Relationship Id="rId2" Type="http://schemas.openxmlformats.org/officeDocument/2006/relationships/image" Target="../media/image22.png"/><Relationship Id="rId1" Type="http://schemas.openxmlformats.org/officeDocument/2006/relationships/slideLayout" Target="../slideLayouts/slideLayout8.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07A574-7F01-211A-BD88-AC40A33F7F64}"/>
              </a:ext>
            </a:extLst>
          </p:cNvPr>
          <p:cNvSpPr>
            <a:spLocks noGrp="1"/>
          </p:cNvSpPr>
          <p:nvPr>
            <p:ph type="title"/>
          </p:nvPr>
        </p:nvSpPr>
        <p:spPr>
          <a:xfrm>
            <a:off x="2041524" y="4598493"/>
            <a:ext cx="8108952" cy="490506"/>
          </a:xfrm>
        </p:spPr>
        <p:txBody>
          <a:bodyPr>
            <a:normAutofit fontScale="90000"/>
          </a:bodyPr>
          <a:lstStyle/>
          <a:p>
            <a:r>
              <a:rPr lang="ja-JP" altLang="en-US" noProof="1">
                <a:latin typeface="メイリオ" panose="020B0604030504040204" pitchFamily="50" charset="-128"/>
                <a:ea typeface="メイリオ" panose="020B0604030504040204" pitchFamily="50" charset="-128"/>
              </a:rPr>
              <a:t>障がい者雇用について</a:t>
            </a:r>
            <a:endParaRPr lang="en-US" dirty="0"/>
          </a:p>
        </p:txBody>
      </p:sp>
      <p:sp>
        <p:nvSpPr>
          <p:cNvPr id="3" name="テキスト プレースホルダー 2">
            <a:extLst>
              <a:ext uri="{FF2B5EF4-FFF2-40B4-BE49-F238E27FC236}">
                <a16:creationId xmlns:a16="http://schemas.microsoft.com/office/drawing/2014/main" id="{8104447B-4120-19A4-2898-CA2ECB40CDE2}"/>
              </a:ext>
            </a:extLst>
          </p:cNvPr>
          <p:cNvSpPr>
            <a:spLocks noGrp="1"/>
          </p:cNvSpPr>
          <p:nvPr>
            <p:ph type="body" sz="quarter" idx="13"/>
          </p:nvPr>
        </p:nvSpPr>
        <p:spPr>
          <a:xfrm>
            <a:off x="1976790" y="5466673"/>
            <a:ext cx="8108951" cy="1249715"/>
          </a:xfrm>
        </p:spPr>
        <p:txBody>
          <a:bodyPr/>
          <a:lstStyle/>
          <a:p>
            <a:r>
              <a:rPr lang="ja-JP" altLang="en-US" sz="2000" noProof="1"/>
              <a:t>株式会社キトー　人事グループ</a:t>
            </a:r>
            <a:endParaRPr lang="en-US" altLang="ja-JP" sz="2000" noProof="1"/>
          </a:p>
          <a:p>
            <a:r>
              <a:rPr lang="ja-JP" altLang="en-US" sz="2000" noProof="1"/>
              <a:t>2026年</a:t>
            </a:r>
            <a:r>
              <a:rPr lang="en-US" altLang="ja-JP" sz="2000" noProof="1"/>
              <a:t>7</a:t>
            </a:r>
            <a:r>
              <a:rPr lang="ja-JP" altLang="en-US" sz="2000" noProof="1"/>
              <a:t>月</a:t>
            </a:r>
            <a:endParaRPr lang="en-US" altLang="ja-JP" sz="2000" dirty="0"/>
          </a:p>
          <a:p>
            <a:endParaRPr lang="ja-JP" altLang="en-US" sz="2000" dirty="0"/>
          </a:p>
        </p:txBody>
      </p:sp>
    </p:spTree>
    <p:extLst>
      <p:ext uri="{BB962C8B-B14F-4D97-AF65-F5344CB8AC3E}">
        <p14:creationId xmlns:p14="http://schemas.microsoft.com/office/powerpoint/2010/main" val="3198472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0C56F-6AFA-A86F-5D4D-3332B261077A}"/>
              </a:ext>
            </a:extLst>
          </p:cNvPr>
          <p:cNvSpPr>
            <a:spLocks noGrp="1"/>
          </p:cNvSpPr>
          <p:nvPr>
            <p:ph type="ctrTitle"/>
          </p:nvPr>
        </p:nvSpPr>
        <p:spPr>
          <a:xfrm>
            <a:off x="701793" y="612358"/>
            <a:ext cx="11016808" cy="581344"/>
          </a:xfrm>
        </p:spPr>
        <p:txBody>
          <a:bodyPr/>
          <a:lstStyle/>
          <a:p>
            <a:r>
              <a:rPr kumimoji="1" lang="ja-JP" altLang="en-US" sz="3600" dirty="0">
                <a:latin typeface="メイリオ" panose="020B0604030504040204" pitchFamily="50" charset="-128"/>
                <a:ea typeface="メイリオ" panose="020B0604030504040204" pitchFamily="50" charset="-128"/>
              </a:rPr>
              <a:t>キトーの障がい者雇用－障がい別人数</a:t>
            </a:r>
            <a:r>
              <a:rPr kumimoji="1" lang="ja-JP" altLang="en-US" sz="2400" dirty="0">
                <a:latin typeface="メイリオ" panose="020B0604030504040204" pitchFamily="50" charset="-128"/>
                <a:ea typeface="メイリオ" panose="020B0604030504040204" pitchFamily="50" charset="-128"/>
              </a:rPr>
              <a:t>（</a:t>
            </a:r>
            <a:r>
              <a:rPr kumimoji="1" lang="en-US" altLang="ja-JP" sz="2400" dirty="0">
                <a:latin typeface="メイリオ" panose="020B0604030504040204" pitchFamily="50" charset="-128"/>
                <a:ea typeface="メイリオ" panose="020B0604030504040204" pitchFamily="50" charset="-128"/>
              </a:rPr>
              <a:t>2026</a:t>
            </a:r>
            <a:r>
              <a:rPr kumimoji="1" lang="ja-JP" altLang="en-US" sz="2400" dirty="0">
                <a:latin typeface="メイリオ" panose="020B0604030504040204" pitchFamily="50" charset="-128"/>
                <a:ea typeface="メイリオ" panose="020B0604030504040204" pitchFamily="50" charset="-128"/>
              </a:rPr>
              <a:t>年</a:t>
            </a:r>
            <a:r>
              <a:rPr kumimoji="1" lang="en-US" altLang="ja-JP" sz="2400" dirty="0">
                <a:latin typeface="メイリオ" panose="020B0604030504040204" pitchFamily="50" charset="-128"/>
                <a:ea typeface="メイリオ" panose="020B0604030504040204" pitchFamily="50" charset="-128"/>
              </a:rPr>
              <a:t>7</a:t>
            </a:r>
            <a:r>
              <a:rPr kumimoji="1" lang="ja-JP" altLang="en-US" sz="2400" dirty="0">
                <a:latin typeface="メイリオ" panose="020B0604030504040204" pitchFamily="50" charset="-128"/>
                <a:ea typeface="メイリオ" panose="020B0604030504040204" pitchFamily="50" charset="-128"/>
              </a:rPr>
              <a:t>月現在）</a:t>
            </a:r>
            <a:endParaRPr lang="en-US" sz="3600" dirty="0"/>
          </a:p>
        </p:txBody>
      </p:sp>
      <p:sp>
        <p:nvSpPr>
          <p:cNvPr id="5" name="Slide Number Placeholder 4">
            <a:extLst>
              <a:ext uri="{FF2B5EF4-FFF2-40B4-BE49-F238E27FC236}">
                <a16:creationId xmlns:a16="http://schemas.microsoft.com/office/drawing/2014/main" id="{2E739F73-78E5-1988-7691-607D76A98E22}"/>
              </a:ext>
            </a:extLst>
          </p:cNvPr>
          <p:cNvSpPr>
            <a:spLocks noGrp="1"/>
          </p:cNvSpPr>
          <p:nvPr>
            <p:ph type="sldNum" sz="quarter" idx="4"/>
          </p:nvPr>
        </p:nvSpPr>
        <p:spPr/>
        <p:txBody>
          <a:bodyPr/>
          <a:lstStyle/>
          <a:p>
            <a:fld id="{541BA258-73F2-C44C-A60B-FBDACACD8C92}" type="slidenum">
              <a:rPr lang="en-US" smtClean="0"/>
              <a:pPr/>
              <a:t>10</a:t>
            </a:fld>
            <a:endParaRPr lang="en-US" dirty="0"/>
          </a:p>
        </p:txBody>
      </p:sp>
      <p:graphicFrame>
        <p:nvGraphicFramePr>
          <p:cNvPr id="4" name="表 3">
            <a:extLst>
              <a:ext uri="{FF2B5EF4-FFF2-40B4-BE49-F238E27FC236}">
                <a16:creationId xmlns:a16="http://schemas.microsoft.com/office/drawing/2014/main" id="{28AC5F92-8964-5E6F-B3FA-75327CEC780C}"/>
              </a:ext>
            </a:extLst>
          </p:cNvPr>
          <p:cNvGraphicFramePr>
            <a:graphicFrameLocks noGrp="1"/>
          </p:cNvGraphicFramePr>
          <p:nvPr>
            <p:extLst>
              <p:ext uri="{D42A27DB-BD31-4B8C-83A1-F6EECF244321}">
                <p14:modId xmlns:p14="http://schemas.microsoft.com/office/powerpoint/2010/main" val="3068355328"/>
              </p:ext>
            </p:extLst>
          </p:nvPr>
        </p:nvGraphicFramePr>
        <p:xfrm>
          <a:off x="1798648" y="1591684"/>
          <a:ext cx="8335759" cy="3898356"/>
        </p:xfrm>
        <a:graphic>
          <a:graphicData uri="http://schemas.openxmlformats.org/drawingml/2006/table">
            <a:tbl>
              <a:tblPr>
                <a:tableStyleId>{69C7853C-536D-4A76-A0AE-DD22124D55A5}</a:tableStyleId>
              </a:tblPr>
              <a:tblGrid>
                <a:gridCol w="2113103">
                  <a:extLst>
                    <a:ext uri="{9D8B030D-6E8A-4147-A177-3AD203B41FA5}">
                      <a16:colId xmlns:a16="http://schemas.microsoft.com/office/drawing/2014/main" val="20000"/>
                    </a:ext>
                  </a:extLst>
                </a:gridCol>
                <a:gridCol w="2080592">
                  <a:extLst>
                    <a:ext uri="{9D8B030D-6E8A-4147-A177-3AD203B41FA5}">
                      <a16:colId xmlns:a16="http://schemas.microsoft.com/office/drawing/2014/main" val="20002"/>
                    </a:ext>
                  </a:extLst>
                </a:gridCol>
                <a:gridCol w="4142064">
                  <a:extLst>
                    <a:ext uri="{9D8B030D-6E8A-4147-A177-3AD203B41FA5}">
                      <a16:colId xmlns:a16="http://schemas.microsoft.com/office/drawing/2014/main" val="20003"/>
                    </a:ext>
                  </a:extLst>
                </a:gridCol>
              </a:tblGrid>
              <a:tr h="507348">
                <a:tc>
                  <a:txBody>
                    <a:bodyPr/>
                    <a:lstStyle/>
                    <a:p>
                      <a:pPr algn="ctr"/>
                      <a:r>
                        <a:rPr lang="ja-JP" altLang="en-US" sz="24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障がい</a:t>
                      </a:r>
                      <a:endParaRPr lang="en-US" altLang="ja-JP" sz="24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28575" marR="28575" marT="108000" marB="26377" anchor="ctr">
                    <a:solidFill>
                      <a:srgbClr val="00B0F0"/>
                    </a:solidFill>
                  </a:tcPr>
                </a:tc>
                <a:tc>
                  <a:txBody>
                    <a:bodyPr/>
                    <a:lstStyle/>
                    <a:p>
                      <a:pPr algn="ctr"/>
                      <a:r>
                        <a:rPr lang="ja-JP" altLang="en-US" sz="24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人 数</a:t>
                      </a:r>
                      <a:endParaRPr lang="en-US" altLang="ja-JP" sz="24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28575" marR="28575" marT="108000" marB="26377" anchor="ctr">
                    <a:solidFill>
                      <a:srgbClr val="00B0F0"/>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2400" b="1" dirty="0" err="1">
                          <a:solidFill>
                            <a:schemeClr val="tx1"/>
                          </a:solidFill>
                          <a:latin typeface="メイリオ" panose="020B0604030504040204" pitchFamily="50" charset="-128"/>
                          <a:ea typeface="メイリオ" panose="020B0604030504040204" pitchFamily="50" charset="-128"/>
                        </a:rPr>
                        <a:t>障がい</a:t>
                      </a:r>
                      <a:r>
                        <a:rPr lang="ja-JP" altLang="en-US" sz="2400" b="1" dirty="0">
                          <a:solidFill>
                            <a:schemeClr val="tx1"/>
                          </a:solidFill>
                          <a:latin typeface="メイリオ" panose="020B0604030504040204" pitchFamily="50" charset="-128"/>
                          <a:ea typeface="メイリオ" panose="020B0604030504040204" pitchFamily="50" charset="-128"/>
                        </a:rPr>
                        <a:t>者雇用率</a:t>
                      </a:r>
                      <a:endParaRPr lang="en-US" altLang="ja-JP" sz="2400" b="1" dirty="0">
                        <a:solidFill>
                          <a:schemeClr val="tx1"/>
                        </a:solidFill>
                        <a:latin typeface="メイリオ" panose="020B0604030504040204" pitchFamily="50" charset="-128"/>
                        <a:ea typeface="メイリオ" panose="020B0604030504040204" pitchFamily="50" charset="-128"/>
                      </a:endParaRPr>
                    </a:p>
                  </a:txBody>
                  <a:tcPr marL="28575" marR="28575" marT="108000" marB="26377" anchor="ctr">
                    <a:solidFill>
                      <a:srgbClr val="00B0F0"/>
                    </a:solidFill>
                  </a:tcPr>
                </a:tc>
                <a:extLst>
                  <a:ext uri="{0D108BD9-81ED-4DB2-BD59-A6C34878D82A}">
                    <a16:rowId xmlns:a16="http://schemas.microsoft.com/office/drawing/2014/main" val="10000"/>
                  </a:ext>
                </a:extLst>
              </a:tr>
              <a:tr h="432661">
                <a:tc>
                  <a:txBody>
                    <a:bodyPr/>
                    <a:lstStyle/>
                    <a:p>
                      <a:pPr algn="ctr"/>
                      <a:r>
                        <a:rPr lang="ja-JP" altLang="en-US" sz="2400" b="0" dirty="0" err="1">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聴覚障がい</a:t>
                      </a:r>
                      <a:endParaRPr lang="ja-JP" altLang="en-US" sz="2400" b="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28575" marR="28575" marT="26377" marB="26377" anchor="ctr">
                    <a:solidFill>
                      <a:schemeClr val="bg2">
                        <a:lumMod val="20000"/>
                        <a:lumOff val="80000"/>
                      </a:schemeClr>
                    </a:solidFill>
                  </a:tcPr>
                </a:tc>
                <a:tc>
                  <a:txBody>
                    <a:bodyPr/>
                    <a:lstStyle/>
                    <a:p>
                      <a:pPr algn="r"/>
                      <a:r>
                        <a:rPr lang="ja-JP" altLang="en-US"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rPr>
                        <a:t>　</a:t>
                      </a:r>
                      <a:r>
                        <a:rPr lang="en-US" altLang="ja-JP"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rPr>
                        <a:t>6</a:t>
                      </a:r>
                      <a:r>
                        <a:rPr lang="ja-JP" altLang="en-US"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rPr>
                        <a:t>（</a:t>
                      </a:r>
                      <a:r>
                        <a:rPr lang="en-US" altLang="ja-JP"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rPr>
                        <a:t>6</a:t>
                      </a:r>
                      <a:r>
                        <a:rPr lang="ja-JP" altLang="en-US"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rPr>
                        <a:t>）</a:t>
                      </a:r>
                      <a:endParaRPr lang="en-US" altLang="ja-JP"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endParaRPr>
                    </a:p>
                  </a:txBody>
                  <a:tcPr marL="28575" marR="28575" marT="28575" marB="28575" anchor="ctr">
                    <a:solidFill>
                      <a:schemeClr val="bg2">
                        <a:lumMod val="20000"/>
                        <a:lumOff val="80000"/>
                      </a:schemeClr>
                    </a:solidFill>
                  </a:tcPr>
                </a:tc>
                <a:tc rowSpan="6">
                  <a:txBody>
                    <a:bodyPr/>
                    <a:lstStyle/>
                    <a:p>
                      <a:endParaRPr lang="ja-JP" altLang="en-US" sz="2400" dirty="0">
                        <a:solidFill>
                          <a:schemeClr val="tx1"/>
                        </a:solidFill>
                        <a:latin typeface="メイリオ" panose="020B0604030504040204" pitchFamily="50" charset="-128"/>
                        <a:ea typeface="メイリオ" panose="020B0604030504040204" pitchFamily="50" charset="-128"/>
                      </a:endParaRPr>
                    </a:p>
                  </a:txBody>
                  <a:tcPr marL="28575" marR="28575" marT="26377" marB="26377" anchor="ctr">
                    <a:solidFill>
                      <a:schemeClr val="bg2">
                        <a:lumMod val="20000"/>
                        <a:lumOff val="80000"/>
                      </a:schemeClr>
                    </a:solidFill>
                  </a:tcPr>
                </a:tc>
                <a:extLst>
                  <a:ext uri="{0D108BD9-81ED-4DB2-BD59-A6C34878D82A}">
                    <a16:rowId xmlns:a16="http://schemas.microsoft.com/office/drawing/2014/main" val="10001"/>
                  </a:ext>
                </a:extLst>
              </a:tr>
              <a:tr h="432661">
                <a:tc>
                  <a:txBody>
                    <a:bodyPr/>
                    <a:lstStyle/>
                    <a:p>
                      <a:pPr algn="ctr"/>
                      <a:r>
                        <a:rPr lang="ja-JP" altLang="en-US" sz="2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肢体不自由</a:t>
                      </a:r>
                    </a:p>
                  </a:txBody>
                  <a:tcPr marL="28575" marR="28575" marT="26377" marB="26377" anchor="ctr">
                    <a:solidFill>
                      <a:schemeClr val="bg2">
                        <a:lumMod val="20000"/>
                        <a:lumOff val="80000"/>
                      </a:schemeClr>
                    </a:solidFill>
                  </a:tcPr>
                </a:tc>
                <a:tc>
                  <a:txBody>
                    <a:bodyPr/>
                    <a:lstStyle/>
                    <a:p>
                      <a:pPr algn="r"/>
                      <a:r>
                        <a:rPr lang="ja-JP" altLang="en-US"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rPr>
                        <a:t>　</a:t>
                      </a:r>
                      <a:r>
                        <a:rPr lang="en-US" altLang="ja-JP"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rPr>
                        <a:t>6</a:t>
                      </a:r>
                      <a:r>
                        <a:rPr lang="ja-JP" altLang="en-US"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rPr>
                        <a:t>（</a:t>
                      </a:r>
                      <a:r>
                        <a:rPr lang="en-US" altLang="ja-JP"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rPr>
                        <a:t>3</a:t>
                      </a:r>
                      <a:r>
                        <a:rPr lang="ja-JP" altLang="en-US"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rPr>
                        <a:t>）</a:t>
                      </a:r>
                      <a:endParaRPr lang="en-US" altLang="ja-JP"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endParaRPr>
                    </a:p>
                  </a:txBody>
                  <a:tcPr marL="28575" marR="28575" marT="28575" marB="28575" anchor="ctr">
                    <a:solidFill>
                      <a:schemeClr val="bg2">
                        <a:lumMod val="20000"/>
                        <a:lumOff val="80000"/>
                      </a:schemeClr>
                    </a:solidFill>
                  </a:tcPr>
                </a:tc>
                <a:tc vMerge="1">
                  <a:txBody>
                    <a:bodyPr/>
                    <a:lstStyle/>
                    <a:p>
                      <a:endParaRPr lang="ja-JP" altLang="en-US" dirty="0"/>
                    </a:p>
                  </a:txBody>
                  <a:tcPr marL="28575" marR="28575" marT="28575" marB="28575" anchor="ctr"/>
                </a:tc>
                <a:extLst>
                  <a:ext uri="{0D108BD9-81ED-4DB2-BD59-A6C34878D82A}">
                    <a16:rowId xmlns:a16="http://schemas.microsoft.com/office/drawing/2014/main" val="10002"/>
                  </a:ext>
                </a:extLst>
              </a:tr>
              <a:tr h="432661">
                <a:tc>
                  <a:txBody>
                    <a:bodyPr/>
                    <a:lstStyle/>
                    <a:p>
                      <a:pPr algn="ctr"/>
                      <a:r>
                        <a:rPr lang="ja-JP" altLang="en-US" sz="2400" dirty="0" err="1">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内部障がい</a:t>
                      </a:r>
                      <a:endParaRPr lang="ja-JP" altLang="en-US" sz="2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28575" marR="28575" marT="26377" marB="26377" anchor="ctr">
                    <a:solidFill>
                      <a:schemeClr val="bg2">
                        <a:lumMod val="20000"/>
                        <a:lumOff val="80000"/>
                      </a:schemeClr>
                    </a:solidFill>
                  </a:tcPr>
                </a:tc>
                <a:tc>
                  <a:txBody>
                    <a:bodyPr/>
                    <a:lstStyle/>
                    <a:p>
                      <a:pPr algn="r"/>
                      <a:r>
                        <a:rPr lang="ja-JP" altLang="en-US" sz="2400" b="1" dirty="0">
                          <a:latin typeface="メイリオ" panose="020B0604030504040204" pitchFamily="50" charset="-128"/>
                          <a:ea typeface="メイリオ" panose="020B0604030504040204" pitchFamily="50" charset="-128"/>
                          <a:cs typeface="Meiryo UI" panose="020B0604030504040204" pitchFamily="50" charset="-128"/>
                        </a:rPr>
                        <a:t>  </a:t>
                      </a:r>
                      <a:r>
                        <a:rPr lang="en-US" altLang="ja-JP" sz="2400" b="1" dirty="0">
                          <a:latin typeface="メイリオ" panose="020B0604030504040204" pitchFamily="50" charset="-128"/>
                          <a:ea typeface="メイリオ" panose="020B0604030504040204" pitchFamily="50" charset="-128"/>
                          <a:cs typeface="Meiryo UI" panose="020B0604030504040204" pitchFamily="50" charset="-128"/>
                        </a:rPr>
                        <a:t>1</a:t>
                      </a:r>
                      <a:r>
                        <a:rPr lang="ja-JP" altLang="en-US" sz="2400" b="1" dirty="0">
                          <a:latin typeface="メイリオ" panose="020B0604030504040204" pitchFamily="50" charset="-128"/>
                          <a:ea typeface="メイリオ" panose="020B0604030504040204" pitchFamily="50" charset="-128"/>
                          <a:cs typeface="Meiryo UI" panose="020B0604030504040204" pitchFamily="50" charset="-128"/>
                        </a:rPr>
                        <a:t>（</a:t>
                      </a:r>
                      <a:r>
                        <a:rPr lang="en-US" altLang="ja-JP" sz="2400" b="1" dirty="0">
                          <a:latin typeface="メイリオ" panose="020B0604030504040204" pitchFamily="50" charset="-128"/>
                          <a:ea typeface="メイリオ" panose="020B0604030504040204" pitchFamily="50" charset="-128"/>
                          <a:cs typeface="Meiryo UI" panose="020B0604030504040204" pitchFamily="50" charset="-128"/>
                        </a:rPr>
                        <a:t>1</a:t>
                      </a:r>
                      <a:r>
                        <a:rPr lang="ja-JP" altLang="en-US" sz="2400" b="1" dirty="0">
                          <a:latin typeface="メイリオ" panose="020B0604030504040204" pitchFamily="50" charset="-128"/>
                          <a:ea typeface="メイリオ" panose="020B0604030504040204" pitchFamily="50" charset="-128"/>
                          <a:cs typeface="Meiryo UI" panose="020B0604030504040204" pitchFamily="50" charset="-128"/>
                        </a:rPr>
                        <a:t>）</a:t>
                      </a:r>
                      <a:endParaRPr lang="en-US" altLang="ja-JP" sz="2400" b="1" dirty="0">
                        <a:latin typeface="メイリオ" panose="020B0604030504040204" pitchFamily="50" charset="-128"/>
                        <a:ea typeface="メイリオ" panose="020B0604030504040204" pitchFamily="50" charset="-128"/>
                        <a:cs typeface="Meiryo UI" panose="020B0604030504040204" pitchFamily="50" charset="-128"/>
                      </a:endParaRPr>
                    </a:p>
                  </a:txBody>
                  <a:tcPr marL="28575" marR="28575" marT="28575" marB="28575" anchor="ctr">
                    <a:solidFill>
                      <a:schemeClr val="bg2">
                        <a:lumMod val="20000"/>
                        <a:lumOff val="80000"/>
                      </a:schemeClr>
                    </a:solidFill>
                  </a:tcPr>
                </a:tc>
                <a:tc vMerge="1">
                  <a:txBody>
                    <a:bodyPr/>
                    <a:lstStyle/>
                    <a:p>
                      <a:endParaRPr lang="zh-TW" altLang="en-US" dirty="0"/>
                    </a:p>
                  </a:txBody>
                  <a:tcPr marL="28575" marR="28575" marT="28575" marB="28575" anchor="ctr"/>
                </a:tc>
                <a:extLst>
                  <a:ext uri="{0D108BD9-81ED-4DB2-BD59-A6C34878D82A}">
                    <a16:rowId xmlns:a16="http://schemas.microsoft.com/office/drawing/2014/main" val="10003"/>
                  </a:ext>
                </a:extLst>
              </a:tr>
              <a:tr h="432661">
                <a:tc>
                  <a:txBody>
                    <a:bodyPr/>
                    <a:lstStyle/>
                    <a:p>
                      <a:pPr algn="ctr"/>
                      <a:r>
                        <a:rPr lang="ja-JP" altLang="en-US" sz="2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知的</a:t>
                      </a:r>
                      <a:r>
                        <a:rPr lang="ja-JP" altLang="en-US" sz="2400" dirty="0" err="1">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障がい</a:t>
                      </a:r>
                      <a:endParaRPr lang="ja-JP" altLang="en-US" sz="2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28575" marR="28575" marT="26377" marB="26377" anchor="ctr">
                    <a:solidFill>
                      <a:schemeClr val="bg2">
                        <a:lumMod val="20000"/>
                        <a:lumOff val="80000"/>
                      </a:schemeClr>
                    </a:solidFill>
                  </a:tcPr>
                </a:tc>
                <a:tc>
                  <a:txBody>
                    <a:bodyPr/>
                    <a:lstStyle/>
                    <a:p>
                      <a:pPr algn="r"/>
                      <a:r>
                        <a:rPr lang="en-US" altLang="ja-JP" sz="2400" b="1" dirty="0">
                          <a:latin typeface="メイリオ" panose="020B0604030504040204" pitchFamily="50" charset="-128"/>
                          <a:ea typeface="メイリオ" panose="020B0604030504040204" pitchFamily="50" charset="-128"/>
                          <a:cs typeface="Meiryo UI" panose="020B0604030504040204" pitchFamily="50" charset="-128"/>
                        </a:rPr>
                        <a:t>15</a:t>
                      </a:r>
                      <a:r>
                        <a:rPr lang="ja-JP" altLang="en-US" sz="2400" b="1" dirty="0">
                          <a:latin typeface="メイリオ" panose="020B0604030504040204" pitchFamily="50" charset="-128"/>
                          <a:ea typeface="メイリオ" panose="020B0604030504040204" pitchFamily="50" charset="-128"/>
                          <a:cs typeface="Meiryo UI" panose="020B0604030504040204" pitchFamily="50" charset="-128"/>
                        </a:rPr>
                        <a:t>（</a:t>
                      </a:r>
                      <a:r>
                        <a:rPr lang="en-US" altLang="ja-JP" sz="2400" b="1" dirty="0">
                          <a:latin typeface="メイリオ" panose="020B0604030504040204" pitchFamily="50" charset="-128"/>
                          <a:ea typeface="メイリオ" panose="020B0604030504040204" pitchFamily="50" charset="-128"/>
                          <a:cs typeface="Meiryo UI" panose="020B0604030504040204" pitchFamily="50" charset="-128"/>
                        </a:rPr>
                        <a:t>10</a:t>
                      </a:r>
                      <a:r>
                        <a:rPr lang="ja-JP" altLang="en-US" sz="2400" b="1" dirty="0">
                          <a:latin typeface="メイリオ" panose="020B0604030504040204" pitchFamily="50" charset="-128"/>
                          <a:ea typeface="メイリオ" panose="020B0604030504040204" pitchFamily="50" charset="-128"/>
                          <a:cs typeface="Meiryo UI" panose="020B0604030504040204" pitchFamily="50" charset="-128"/>
                        </a:rPr>
                        <a:t>）</a:t>
                      </a:r>
                      <a:endParaRPr lang="en-US" altLang="ja-JP" sz="2400" b="1" dirty="0">
                        <a:latin typeface="メイリオ" panose="020B0604030504040204" pitchFamily="50" charset="-128"/>
                        <a:ea typeface="メイリオ" panose="020B0604030504040204" pitchFamily="50" charset="-128"/>
                        <a:cs typeface="Meiryo UI" panose="020B0604030504040204" pitchFamily="50" charset="-128"/>
                      </a:endParaRPr>
                    </a:p>
                  </a:txBody>
                  <a:tcPr marL="28575" marR="28575" marT="28575" marB="28575" anchor="ctr">
                    <a:solidFill>
                      <a:schemeClr val="bg2">
                        <a:lumMod val="20000"/>
                        <a:lumOff val="80000"/>
                      </a:schemeClr>
                    </a:solidFill>
                  </a:tcPr>
                </a:tc>
                <a:tc vMerge="1">
                  <a:txBody>
                    <a:bodyPr/>
                    <a:lstStyle/>
                    <a:p>
                      <a:endParaRPr lang="ja-JP" altLang="en-US" dirty="0"/>
                    </a:p>
                  </a:txBody>
                  <a:tcPr marL="28575" marR="28575" marT="28575" marB="28575" anchor="ctr"/>
                </a:tc>
                <a:extLst>
                  <a:ext uri="{0D108BD9-81ED-4DB2-BD59-A6C34878D82A}">
                    <a16:rowId xmlns:a16="http://schemas.microsoft.com/office/drawing/2014/main" val="10004"/>
                  </a:ext>
                </a:extLst>
              </a:tr>
              <a:tr h="432661">
                <a:tc>
                  <a:txBody>
                    <a:bodyPr/>
                    <a:lstStyle/>
                    <a:p>
                      <a:pPr algn="ctr"/>
                      <a:r>
                        <a:rPr lang="ja-JP" altLang="en-US" sz="2400" dirty="0" err="1">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精神障がい</a:t>
                      </a:r>
                      <a:endParaRPr lang="ja-JP" altLang="en-US" sz="2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28575" marR="28575" marT="26377" marB="26377" anchor="ctr">
                    <a:solidFill>
                      <a:schemeClr val="bg2">
                        <a:lumMod val="20000"/>
                        <a:lumOff val="80000"/>
                      </a:schemeClr>
                    </a:solidFill>
                  </a:tcPr>
                </a:tc>
                <a:tc>
                  <a:txBody>
                    <a:bodyPr/>
                    <a:lstStyle/>
                    <a:p>
                      <a:pPr algn="r"/>
                      <a:r>
                        <a:rPr lang="ja-JP" altLang="en-US" sz="2400" b="1" dirty="0">
                          <a:latin typeface="メイリオ" panose="020B0604030504040204" pitchFamily="50" charset="-128"/>
                          <a:ea typeface="メイリオ" panose="020B0604030504040204" pitchFamily="50" charset="-128"/>
                          <a:cs typeface="Meiryo UI" panose="020B0604030504040204" pitchFamily="50" charset="-128"/>
                        </a:rPr>
                        <a:t>　</a:t>
                      </a:r>
                      <a:r>
                        <a:rPr lang="en-US" altLang="ja-JP"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rPr>
                        <a:t>9</a:t>
                      </a:r>
                      <a:r>
                        <a:rPr lang="ja-JP" altLang="en-US"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rPr>
                        <a:t>（</a:t>
                      </a:r>
                      <a:r>
                        <a:rPr lang="en-US" altLang="ja-JP"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rPr>
                        <a:t>0</a:t>
                      </a:r>
                      <a:r>
                        <a:rPr lang="ja-JP" altLang="en-US"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rPr>
                        <a:t>）</a:t>
                      </a:r>
                      <a:endParaRPr lang="en-US" altLang="ja-JP" sz="2400" b="1" dirty="0">
                        <a:solidFill>
                          <a:schemeClr val="tx1"/>
                        </a:solidFill>
                        <a:latin typeface="メイリオ" panose="020B0604030504040204" pitchFamily="50" charset="-128"/>
                        <a:ea typeface="メイリオ" panose="020B0604030504040204" pitchFamily="50" charset="-128"/>
                        <a:cs typeface="Meiryo UI" panose="020B0604030504040204" pitchFamily="50" charset="-128"/>
                      </a:endParaRPr>
                    </a:p>
                  </a:txBody>
                  <a:tcPr marL="28575" marR="28575" marT="28575" marB="28575" anchor="ctr">
                    <a:solidFill>
                      <a:schemeClr val="bg2">
                        <a:lumMod val="20000"/>
                        <a:lumOff val="80000"/>
                      </a:schemeClr>
                    </a:solidFill>
                  </a:tcPr>
                </a:tc>
                <a:tc vMerge="1">
                  <a:txBody>
                    <a:bodyPr/>
                    <a:lstStyle/>
                    <a:p>
                      <a:endParaRPr lang="zh-TW" altLang="en-US" dirty="0"/>
                    </a:p>
                  </a:txBody>
                  <a:tcPr marL="28575" marR="28575" marT="28575" marB="28575" anchor="ctr"/>
                </a:tc>
                <a:extLst>
                  <a:ext uri="{0D108BD9-81ED-4DB2-BD59-A6C34878D82A}">
                    <a16:rowId xmlns:a16="http://schemas.microsoft.com/office/drawing/2014/main" val="10005"/>
                  </a:ext>
                </a:extLst>
              </a:tr>
              <a:tr h="432661">
                <a:tc>
                  <a:txBody>
                    <a:bodyPr/>
                    <a:lstStyle/>
                    <a:p>
                      <a:pPr algn="ctr"/>
                      <a:r>
                        <a:rPr lang="ja-JP" altLang="en-US" sz="2400" dirty="0" err="1">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視覚障がい</a:t>
                      </a:r>
                      <a:endParaRPr lang="ja-JP" altLang="en-US" sz="2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28575" marR="28575" marT="26377" marB="26377" anchor="ctr">
                    <a:solidFill>
                      <a:schemeClr val="bg2">
                        <a:lumMod val="20000"/>
                        <a:lumOff val="80000"/>
                      </a:schemeClr>
                    </a:solidFill>
                  </a:tcPr>
                </a:tc>
                <a:tc>
                  <a:txBody>
                    <a:bodyPr/>
                    <a:lstStyle/>
                    <a:p>
                      <a:pPr algn="r"/>
                      <a:r>
                        <a:rPr lang="ja-JP" altLang="en-US" sz="2400" b="1" dirty="0">
                          <a:latin typeface="メイリオ" panose="020B0604030504040204" pitchFamily="50" charset="-128"/>
                          <a:ea typeface="メイリオ" panose="020B0604030504040204" pitchFamily="50" charset="-128"/>
                          <a:cs typeface="Meiryo UI" panose="020B0604030504040204" pitchFamily="50" charset="-128"/>
                        </a:rPr>
                        <a:t>　</a:t>
                      </a:r>
                      <a:r>
                        <a:rPr lang="en-US" altLang="ja-JP" sz="2400" b="1" dirty="0">
                          <a:latin typeface="メイリオ" panose="020B0604030504040204" pitchFamily="50" charset="-128"/>
                          <a:ea typeface="メイリオ" panose="020B0604030504040204" pitchFamily="50" charset="-128"/>
                          <a:cs typeface="Meiryo UI" panose="020B0604030504040204" pitchFamily="50" charset="-128"/>
                        </a:rPr>
                        <a:t>0</a:t>
                      </a:r>
                      <a:r>
                        <a:rPr lang="ja-JP" altLang="en-US" sz="2400" b="1" dirty="0">
                          <a:latin typeface="メイリオ" panose="020B0604030504040204" pitchFamily="50" charset="-128"/>
                          <a:ea typeface="メイリオ" panose="020B0604030504040204" pitchFamily="50" charset="-128"/>
                          <a:cs typeface="Meiryo UI" panose="020B0604030504040204" pitchFamily="50" charset="-128"/>
                        </a:rPr>
                        <a:t>（</a:t>
                      </a:r>
                      <a:r>
                        <a:rPr lang="en-US" altLang="ja-JP" sz="2400" b="1" dirty="0">
                          <a:latin typeface="メイリオ" panose="020B0604030504040204" pitchFamily="50" charset="-128"/>
                          <a:ea typeface="メイリオ" panose="020B0604030504040204" pitchFamily="50" charset="-128"/>
                          <a:cs typeface="Meiryo UI" panose="020B0604030504040204" pitchFamily="50" charset="-128"/>
                        </a:rPr>
                        <a:t>0</a:t>
                      </a:r>
                      <a:r>
                        <a:rPr lang="ja-JP" altLang="en-US" sz="2400" b="1" dirty="0">
                          <a:latin typeface="メイリオ" panose="020B0604030504040204" pitchFamily="50" charset="-128"/>
                          <a:ea typeface="メイリオ" panose="020B0604030504040204" pitchFamily="50" charset="-128"/>
                          <a:cs typeface="Meiryo UI" panose="020B0604030504040204" pitchFamily="50" charset="-128"/>
                        </a:rPr>
                        <a:t>）</a:t>
                      </a:r>
                      <a:endParaRPr lang="en-US" altLang="ja-JP" sz="2400" b="1" dirty="0">
                        <a:latin typeface="メイリオ" panose="020B0604030504040204" pitchFamily="50" charset="-128"/>
                        <a:ea typeface="メイリオ" panose="020B0604030504040204" pitchFamily="50" charset="-128"/>
                        <a:cs typeface="Meiryo UI" panose="020B0604030504040204" pitchFamily="50" charset="-128"/>
                      </a:endParaRPr>
                    </a:p>
                  </a:txBody>
                  <a:tcPr marL="28575" marR="28575" marT="28575" marB="28575" anchor="ctr">
                    <a:solidFill>
                      <a:schemeClr val="bg2">
                        <a:lumMod val="20000"/>
                        <a:lumOff val="80000"/>
                      </a:schemeClr>
                    </a:solidFill>
                  </a:tcPr>
                </a:tc>
                <a:tc vMerge="1">
                  <a:txBody>
                    <a:bodyPr/>
                    <a:lstStyle/>
                    <a:p>
                      <a:endParaRPr lang="zh-TW" altLang="en-US" dirty="0"/>
                    </a:p>
                  </a:txBody>
                  <a:tcPr marL="28575" marR="28575" marT="28575" marB="28575" anchor="ctr"/>
                </a:tc>
                <a:extLst>
                  <a:ext uri="{0D108BD9-81ED-4DB2-BD59-A6C34878D82A}">
                    <a16:rowId xmlns:a16="http://schemas.microsoft.com/office/drawing/2014/main" val="10006"/>
                  </a:ext>
                </a:extLst>
              </a:tr>
              <a:tr h="795042">
                <a:tc>
                  <a:txBody>
                    <a:bodyPr/>
                    <a:lstStyle/>
                    <a:p>
                      <a:pPr algn="ctr"/>
                      <a:r>
                        <a:rPr lang="ja-JP" altLang="en-US" sz="24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合計</a:t>
                      </a:r>
                    </a:p>
                  </a:txBody>
                  <a:tcPr marL="28575" marR="28575" marT="26377" marB="26377" anchor="ctr">
                    <a:solidFill>
                      <a:schemeClr val="bg2">
                        <a:lumMod val="20000"/>
                        <a:lumOff val="80000"/>
                      </a:schemeClr>
                    </a:solidFill>
                  </a:tcPr>
                </a:tc>
                <a:tc>
                  <a:txBody>
                    <a:bodyPr/>
                    <a:lstStyle/>
                    <a:p>
                      <a:pPr algn="r"/>
                      <a:r>
                        <a:rPr lang="en-US" altLang="ja-JP" sz="2400" b="1" dirty="0">
                          <a:latin typeface="メイリオ" panose="020B0604030504040204" pitchFamily="50" charset="-128"/>
                          <a:ea typeface="メイリオ" panose="020B0604030504040204" pitchFamily="50" charset="-128"/>
                          <a:cs typeface="Meiryo UI" panose="020B0604030504040204" pitchFamily="50" charset="-128"/>
                        </a:rPr>
                        <a:t>37</a:t>
                      </a:r>
                      <a:r>
                        <a:rPr lang="ja-JP" altLang="en-US" sz="2400" b="1" dirty="0">
                          <a:latin typeface="メイリオ" panose="020B0604030504040204" pitchFamily="50" charset="-128"/>
                          <a:ea typeface="メイリオ" panose="020B0604030504040204" pitchFamily="50" charset="-128"/>
                          <a:cs typeface="Meiryo UI" panose="020B0604030504040204" pitchFamily="50" charset="-128"/>
                        </a:rPr>
                        <a:t>（</a:t>
                      </a:r>
                      <a:r>
                        <a:rPr lang="en-US" altLang="ja-JP" sz="2400" b="1" dirty="0">
                          <a:latin typeface="メイリオ" panose="020B0604030504040204" pitchFamily="50" charset="-128"/>
                          <a:ea typeface="メイリオ" panose="020B0604030504040204" pitchFamily="50" charset="-128"/>
                          <a:cs typeface="Meiryo UI" panose="020B0604030504040204" pitchFamily="50" charset="-128"/>
                        </a:rPr>
                        <a:t>20</a:t>
                      </a:r>
                      <a:r>
                        <a:rPr lang="ja-JP" altLang="en-US" sz="2400" b="1" dirty="0">
                          <a:latin typeface="メイリオ" panose="020B0604030504040204" pitchFamily="50" charset="-128"/>
                          <a:ea typeface="メイリオ" panose="020B0604030504040204" pitchFamily="50" charset="-128"/>
                          <a:cs typeface="Meiryo UI" panose="020B0604030504040204" pitchFamily="50" charset="-128"/>
                        </a:rPr>
                        <a:t>）</a:t>
                      </a:r>
                      <a:endParaRPr lang="en-US" altLang="ja-JP" sz="2400" b="1" dirty="0">
                        <a:latin typeface="メイリオ" panose="020B0604030504040204" pitchFamily="50" charset="-128"/>
                        <a:ea typeface="メイリオ" panose="020B0604030504040204" pitchFamily="50" charset="-128"/>
                        <a:cs typeface="Meiryo UI" panose="020B0604030504040204" pitchFamily="50" charset="-128"/>
                      </a:endParaRPr>
                    </a:p>
                  </a:txBody>
                  <a:tcPr marL="28575" marR="28575" marT="28575" marB="28575" anchor="ctr">
                    <a:solidFill>
                      <a:schemeClr val="bg2">
                        <a:lumMod val="20000"/>
                        <a:lumOff val="80000"/>
                      </a:schemeClr>
                    </a:solidFill>
                  </a:tcPr>
                </a:tc>
                <a:tc>
                  <a:txBody>
                    <a:bodyPr/>
                    <a:lstStyle/>
                    <a:p>
                      <a:pPr algn="l"/>
                      <a:r>
                        <a:rPr lang="en-US" altLang="ja-JP" sz="2400" dirty="0">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生産職場に</a:t>
                      </a:r>
                      <a:r>
                        <a:rPr lang="en-US" altLang="ja-JP" sz="2000" dirty="0">
                          <a:latin typeface="メイリオ" panose="020B0604030504040204" pitchFamily="50" charset="-128"/>
                          <a:ea typeface="メイリオ" panose="020B0604030504040204" pitchFamily="50" charset="-128"/>
                        </a:rPr>
                        <a:t>29</a:t>
                      </a:r>
                      <a:r>
                        <a:rPr lang="ja-JP" altLang="en-US" sz="2000" dirty="0">
                          <a:latin typeface="メイリオ" panose="020B0604030504040204" pitchFamily="50" charset="-128"/>
                          <a:ea typeface="メイリオ" panose="020B0604030504040204" pitchFamily="50" charset="-128"/>
                        </a:rPr>
                        <a:t>名が在籍</a:t>
                      </a:r>
                      <a:endParaRPr lang="ja-JP" altLang="en-US" sz="2000" dirty="0">
                        <a:latin typeface="メイリオ" panose="020B0604030504040204" pitchFamily="50" charset="-128"/>
                        <a:ea typeface="メイリオ" panose="020B0604030504040204" pitchFamily="50" charset="-128"/>
                        <a:cs typeface="メイリオ" panose="020B0604030504040204" pitchFamily="50" charset="-128"/>
                      </a:endParaRPr>
                    </a:p>
                  </a:txBody>
                  <a:tcPr marL="28575" marR="28575" marT="26377" marB="26377" anchor="ctr">
                    <a:solidFill>
                      <a:schemeClr val="bg2">
                        <a:lumMod val="20000"/>
                        <a:lumOff val="80000"/>
                      </a:schemeClr>
                    </a:solidFill>
                  </a:tcPr>
                </a:tc>
                <a:extLst>
                  <a:ext uri="{0D108BD9-81ED-4DB2-BD59-A6C34878D82A}">
                    <a16:rowId xmlns:a16="http://schemas.microsoft.com/office/drawing/2014/main" val="10007"/>
                  </a:ext>
                </a:extLst>
              </a:tr>
            </a:tbl>
          </a:graphicData>
        </a:graphic>
      </p:graphicFrame>
      <p:sp>
        <p:nvSpPr>
          <p:cNvPr id="6" name="テキスト ボックス 12">
            <a:extLst>
              <a:ext uri="{FF2B5EF4-FFF2-40B4-BE49-F238E27FC236}">
                <a16:creationId xmlns:a16="http://schemas.microsoft.com/office/drawing/2014/main" id="{8BEACE8D-408B-A1ED-43CD-2DC0686FC6C2}"/>
              </a:ext>
            </a:extLst>
          </p:cNvPr>
          <p:cNvSpPr txBox="1">
            <a:spLocks noChangeArrowheads="1"/>
          </p:cNvSpPr>
          <p:nvPr/>
        </p:nvSpPr>
        <p:spPr bwMode="auto">
          <a:xfrm>
            <a:off x="6360632" y="2280042"/>
            <a:ext cx="3312368"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2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9pPr>
          </a:lstStyle>
          <a:p>
            <a:pPr algn="ctr">
              <a:spcBef>
                <a:spcPct val="0"/>
              </a:spcBef>
              <a:buNone/>
              <a:defRPr/>
            </a:pPr>
            <a:r>
              <a:rPr lang="en-US" altLang="ja-JP" sz="3600" b="1" dirty="0">
                <a:latin typeface="Meiryo UI" panose="020B0604030504040204" pitchFamily="50" charset="-128"/>
                <a:ea typeface="Meiryo UI" panose="020B0604030504040204" pitchFamily="50" charset="-128"/>
              </a:rPr>
              <a:t>7.74</a:t>
            </a:r>
            <a:r>
              <a:rPr lang="ja-JP" altLang="en-US" sz="3600" b="1" dirty="0">
                <a:latin typeface="Meiryo UI" panose="020B0604030504040204" pitchFamily="50" charset="-128"/>
                <a:ea typeface="Meiryo UI" panose="020B0604030504040204" pitchFamily="50" charset="-128"/>
              </a:rPr>
              <a:t>％</a:t>
            </a:r>
            <a:endParaRPr lang="en-US" altLang="ja-JP" sz="3600" b="1" dirty="0">
              <a:latin typeface="Meiryo UI" panose="020B0604030504040204" pitchFamily="50" charset="-128"/>
              <a:ea typeface="Meiryo UI" panose="020B0604030504040204" pitchFamily="50" charset="-128"/>
            </a:endParaRPr>
          </a:p>
          <a:p>
            <a:pPr algn="ctr" eaLnBrk="1" hangingPunct="1">
              <a:spcBef>
                <a:spcPct val="0"/>
              </a:spcBef>
              <a:buFontTx/>
              <a:buNone/>
              <a:defRPr/>
            </a:pPr>
            <a:r>
              <a:rPr lang="ja-JP" altLang="en-US" dirty="0">
                <a:latin typeface="Meiryo UI" panose="020B0604030504040204" pitchFamily="50" charset="-128"/>
                <a:ea typeface="Meiryo UI" panose="020B0604030504040204" pitchFamily="50" charset="-128"/>
              </a:rPr>
              <a:t>法定雇用率</a:t>
            </a:r>
            <a:r>
              <a:rPr lang="en-US" altLang="ja-JP" dirty="0">
                <a:latin typeface="Meiryo UI" panose="020B0604030504040204" pitchFamily="50" charset="-128"/>
                <a:ea typeface="Meiryo UI" panose="020B0604030504040204" pitchFamily="50" charset="-128"/>
              </a:rPr>
              <a:t>2.7</a:t>
            </a:r>
            <a:r>
              <a:rPr lang="ja-JP" altLang="en-US" dirty="0">
                <a:latin typeface="Meiryo UI" panose="020B0604030504040204" pitchFamily="50" charset="-128"/>
                <a:ea typeface="Meiryo UI" panose="020B0604030504040204" pitchFamily="50" charset="-128"/>
              </a:rPr>
              <a:t>％</a:t>
            </a:r>
            <a:endParaRPr lang="en-US" altLang="ja-JP" dirty="0">
              <a:latin typeface="Meiryo UI" panose="020B0604030504040204" pitchFamily="50" charset="-128"/>
              <a:ea typeface="Meiryo UI" panose="020B0604030504040204" pitchFamily="50" charset="-128"/>
            </a:endParaRPr>
          </a:p>
          <a:p>
            <a:pPr algn="ctr" eaLnBrk="1" hangingPunct="1">
              <a:spcBef>
                <a:spcPct val="0"/>
              </a:spcBef>
              <a:buFontTx/>
              <a:buNone/>
              <a:defRPr/>
            </a:pPr>
            <a:endParaRPr lang="en-US" altLang="ja-JP" dirty="0">
              <a:latin typeface="Meiryo UI" panose="020B0604030504040204" pitchFamily="50" charset="-128"/>
              <a:ea typeface="Meiryo UI" panose="020B0604030504040204" pitchFamily="50" charset="-128"/>
            </a:endParaRPr>
          </a:p>
          <a:p>
            <a:pPr algn="ctr" eaLnBrk="1" hangingPunct="1">
              <a:spcBef>
                <a:spcPct val="0"/>
              </a:spcBef>
              <a:buFontTx/>
              <a:buNone/>
              <a:defRPr/>
            </a:pPr>
            <a:r>
              <a:rPr lang="ja-JP" altLang="en-US" dirty="0">
                <a:latin typeface="Meiryo UI" panose="020B0604030504040204" pitchFamily="50" charset="-128"/>
                <a:ea typeface="Meiryo UI" panose="020B0604030504040204" pitchFamily="50" charset="-128"/>
              </a:rPr>
              <a:t>（　）内は重度人数の</a:t>
            </a:r>
            <a:endParaRPr lang="en-US" altLang="ja-JP" dirty="0">
              <a:latin typeface="Meiryo UI" panose="020B0604030504040204" pitchFamily="50" charset="-128"/>
              <a:ea typeface="Meiryo UI" panose="020B0604030504040204" pitchFamily="50" charset="-128"/>
            </a:endParaRPr>
          </a:p>
          <a:p>
            <a:pPr algn="ctr" eaLnBrk="1" hangingPunct="1">
              <a:spcBef>
                <a:spcPct val="0"/>
              </a:spcBef>
              <a:buFontTx/>
              <a:buNone/>
              <a:defRPr/>
            </a:pPr>
            <a:r>
              <a:rPr lang="ja-JP" altLang="en-US" dirty="0">
                <a:latin typeface="Meiryo UI" panose="020B0604030504040204" pitchFamily="50" charset="-128"/>
                <a:ea typeface="Meiryo UI" panose="020B0604030504040204" pitchFamily="50" charset="-128"/>
              </a:rPr>
              <a:t>ため、ダブルカウント</a:t>
            </a:r>
          </a:p>
        </p:txBody>
      </p:sp>
    </p:spTree>
    <p:extLst>
      <p:ext uri="{BB962C8B-B14F-4D97-AF65-F5344CB8AC3E}">
        <p14:creationId xmlns:p14="http://schemas.microsoft.com/office/powerpoint/2010/main" val="1843418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0C56F-6AFA-A86F-5D4D-3332B261077A}"/>
              </a:ext>
            </a:extLst>
          </p:cNvPr>
          <p:cNvSpPr>
            <a:spLocks noGrp="1"/>
          </p:cNvSpPr>
          <p:nvPr>
            <p:ph type="ctrTitle"/>
          </p:nvPr>
        </p:nvSpPr>
        <p:spPr>
          <a:xfrm>
            <a:off x="749361" y="619932"/>
            <a:ext cx="8613124" cy="532289"/>
          </a:xfrm>
        </p:spPr>
        <p:txBody>
          <a:bodyPr lIns="0" rIns="0"/>
          <a:lstStyle/>
          <a:p>
            <a:r>
              <a:rPr kumimoji="1" lang="ja-JP" altLang="en-US" sz="3600" noProof="1">
                <a:latin typeface="メイリオ" panose="020B0604030504040204" pitchFamily="50" charset="-128"/>
                <a:ea typeface="メイリオ" panose="020B0604030504040204" pitchFamily="50" charset="-128"/>
              </a:rPr>
              <a:t>雇用率の推移</a:t>
            </a:r>
            <a:endParaRPr kumimoji="1" lang="en-US" sz="3600" dirty="0">
              <a:latin typeface="メイリオ" panose="020B0604030504040204" pitchFamily="50" charset="-128"/>
              <a:ea typeface="メイリオ" panose="020B0604030504040204" pitchFamily="50" charset="-128"/>
            </a:endParaRPr>
          </a:p>
        </p:txBody>
      </p:sp>
      <p:sp>
        <p:nvSpPr>
          <p:cNvPr id="5" name="Slide Number Placeholder 4">
            <a:extLst>
              <a:ext uri="{FF2B5EF4-FFF2-40B4-BE49-F238E27FC236}">
                <a16:creationId xmlns:a16="http://schemas.microsoft.com/office/drawing/2014/main" id="{2E739F73-78E5-1988-7691-607D76A98E22}"/>
              </a:ext>
            </a:extLst>
          </p:cNvPr>
          <p:cNvSpPr>
            <a:spLocks noGrp="1"/>
          </p:cNvSpPr>
          <p:nvPr>
            <p:ph type="sldNum" sz="quarter" idx="4"/>
          </p:nvPr>
        </p:nvSpPr>
        <p:spPr/>
        <p:txBody>
          <a:bodyPr/>
          <a:lstStyle/>
          <a:p>
            <a:fld id="{541BA258-73F2-C44C-A60B-FBDACACD8C92}" type="slidenum">
              <a:rPr lang="en-US" smtClean="0"/>
              <a:pPr/>
              <a:t>11</a:t>
            </a:fld>
            <a:endParaRPr lang="en-US" dirty="0"/>
          </a:p>
        </p:txBody>
      </p:sp>
      <p:pic>
        <p:nvPicPr>
          <p:cNvPr id="4" name="図 3">
            <a:extLst>
              <a:ext uri="{FF2B5EF4-FFF2-40B4-BE49-F238E27FC236}">
                <a16:creationId xmlns:a16="http://schemas.microsoft.com/office/drawing/2014/main" id="{F15D0D2C-9E20-A7C4-9A58-17325EB8402A}"/>
              </a:ext>
            </a:extLst>
          </p:cNvPr>
          <p:cNvPicPr>
            <a:picLocks noChangeAspect="1"/>
          </p:cNvPicPr>
          <p:nvPr/>
        </p:nvPicPr>
        <p:blipFill>
          <a:blip r:embed="rId3"/>
          <a:stretch>
            <a:fillRect/>
          </a:stretch>
        </p:blipFill>
        <p:spPr>
          <a:xfrm>
            <a:off x="655455" y="1393654"/>
            <a:ext cx="10494123" cy="4643005"/>
          </a:xfrm>
          <a:prstGeom prst="rect">
            <a:avLst/>
          </a:prstGeom>
        </p:spPr>
      </p:pic>
    </p:spTree>
    <p:extLst>
      <p:ext uri="{BB962C8B-B14F-4D97-AF65-F5344CB8AC3E}">
        <p14:creationId xmlns:p14="http://schemas.microsoft.com/office/powerpoint/2010/main" val="921397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E739F73-78E5-1988-7691-607D76A98E22}"/>
              </a:ext>
            </a:extLst>
          </p:cNvPr>
          <p:cNvSpPr>
            <a:spLocks noGrp="1"/>
          </p:cNvSpPr>
          <p:nvPr>
            <p:ph type="sldNum" sz="quarter" idx="4"/>
          </p:nvPr>
        </p:nvSpPr>
        <p:spPr/>
        <p:txBody>
          <a:bodyPr/>
          <a:lstStyle/>
          <a:p>
            <a:fld id="{541BA258-73F2-C44C-A60B-FBDACACD8C92}" type="slidenum">
              <a:rPr lang="en-US" smtClean="0"/>
              <a:pPr/>
              <a:t>12</a:t>
            </a:fld>
            <a:endParaRPr lang="en-US" dirty="0"/>
          </a:p>
        </p:txBody>
      </p:sp>
      <p:sp>
        <p:nvSpPr>
          <p:cNvPr id="7" name="Title 1">
            <a:extLst>
              <a:ext uri="{FF2B5EF4-FFF2-40B4-BE49-F238E27FC236}">
                <a16:creationId xmlns:a16="http://schemas.microsoft.com/office/drawing/2014/main" id="{7D2A6212-DA08-8A51-8A32-3BD27AF619B9}"/>
              </a:ext>
            </a:extLst>
          </p:cNvPr>
          <p:cNvSpPr>
            <a:spLocks noGrp="1"/>
          </p:cNvSpPr>
          <p:nvPr>
            <p:ph type="ctrTitle"/>
          </p:nvPr>
        </p:nvSpPr>
        <p:spPr>
          <a:xfrm>
            <a:off x="695950" y="604857"/>
            <a:ext cx="11016808" cy="581344"/>
          </a:xfrm>
        </p:spPr>
        <p:txBody>
          <a:bodyPr/>
          <a:lstStyle/>
          <a:p>
            <a:r>
              <a:rPr kumimoji="1" lang="ja-JP" altLang="en-US" sz="3600" dirty="0">
                <a:latin typeface="メイリオ" panose="020B0604030504040204" pitchFamily="50" charset="-128"/>
                <a:ea typeface="メイリオ" panose="020B0604030504040204" pitchFamily="50" charset="-128"/>
              </a:rPr>
              <a:t>障がい別・年代別人数割合</a:t>
            </a:r>
            <a:endParaRPr lang="en-US" sz="3600" dirty="0"/>
          </a:p>
        </p:txBody>
      </p:sp>
      <p:sp>
        <p:nvSpPr>
          <p:cNvPr id="10" name="正方形/長方形 11">
            <a:extLst>
              <a:ext uri="{FF2B5EF4-FFF2-40B4-BE49-F238E27FC236}">
                <a16:creationId xmlns:a16="http://schemas.microsoft.com/office/drawing/2014/main" id="{F8E7B2DB-7730-C614-E78A-FCB626DDF547}"/>
              </a:ext>
            </a:extLst>
          </p:cNvPr>
          <p:cNvSpPr>
            <a:spLocks noChangeArrowheads="1"/>
          </p:cNvSpPr>
          <p:nvPr/>
        </p:nvSpPr>
        <p:spPr bwMode="auto">
          <a:xfrm>
            <a:off x="695950" y="1313090"/>
            <a:ext cx="1463776" cy="461665"/>
          </a:xfrm>
          <a:prstGeom prst="rect">
            <a:avLst/>
          </a:prstGeom>
          <a:solidFill>
            <a:srgbClr val="00B0F0"/>
          </a:solidFill>
          <a:ln>
            <a:noFill/>
          </a:ln>
        </p:spPr>
        <p:txBody>
          <a:bodyPr wrap="square">
            <a:spAutoFit/>
          </a:bodyPr>
          <a:lstStyle>
            <a:lvl1pPr>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2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b="1" dirty="0">
                <a:latin typeface="Arial" panose="020B0604020202020204" pitchFamily="34" charset="0"/>
                <a:ea typeface="メイリオ" panose="020B0604030504040204" pitchFamily="50" charset="-128"/>
                <a:cs typeface="メイリオ" panose="020B0604030504040204" pitchFamily="50" charset="-128"/>
              </a:rPr>
              <a:t>障がい</a:t>
            </a:r>
            <a:r>
              <a:rPr lang="ja-JP" altLang="ja-JP" b="1" dirty="0">
                <a:latin typeface="Arial" panose="020B0604020202020204" pitchFamily="34" charset="0"/>
                <a:ea typeface="メイリオ" panose="020B0604030504040204" pitchFamily="50" charset="-128"/>
                <a:cs typeface="メイリオ" panose="020B0604030504040204" pitchFamily="50" charset="-128"/>
              </a:rPr>
              <a:t>別</a:t>
            </a:r>
            <a:endParaRPr lang="ja-JP" altLang="en-US" dirty="0">
              <a:latin typeface="Arial" panose="020B0604020202020204" pitchFamily="34" charset="0"/>
              <a:ea typeface="メイリオ" panose="020B0604030504040204" pitchFamily="50" charset="-128"/>
              <a:cs typeface="メイリオ" panose="020B0604030504040204" pitchFamily="50" charset="-128"/>
            </a:endParaRPr>
          </a:p>
        </p:txBody>
      </p:sp>
      <p:sp>
        <p:nvSpPr>
          <p:cNvPr id="11" name="正方形/長方形 11">
            <a:extLst>
              <a:ext uri="{FF2B5EF4-FFF2-40B4-BE49-F238E27FC236}">
                <a16:creationId xmlns:a16="http://schemas.microsoft.com/office/drawing/2014/main" id="{E99D574F-0836-EC80-765E-91BA8982D3C7}"/>
              </a:ext>
            </a:extLst>
          </p:cNvPr>
          <p:cNvSpPr>
            <a:spLocks noChangeArrowheads="1"/>
          </p:cNvSpPr>
          <p:nvPr/>
        </p:nvSpPr>
        <p:spPr bwMode="auto">
          <a:xfrm>
            <a:off x="6313715" y="1305744"/>
            <a:ext cx="1107996" cy="461665"/>
          </a:xfrm>
          <a:prstGeom prst="rect">
            <a:avLst/>
          </a:prstGeom>
          <a:solidFill>
            <a:srgbClr val="00B0F0"/>
          </a:solidFill>
          <a:ln>
            <a:noFill/>
          </a:ln>
        </p:spPr>
        <p:txBody>
          <a:bodyPr wrap="none">
            <a:spAutoFit/>
          </a:bodyPr>
          <a:lstStyle>
            <a:lvl1pPr>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2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b="1" dirty="0">
                <a:latin typeface="Arial" panose="020B0604020202020204" pitchFamily="34" charset="0"/>
                <a:ea typeface="メイリオ" panose="020B0604030504040204" pitchFamily="50" charset="-128"/>
                <a:cs typeface="メイリオ" panose="020B0604030504040204" pitchFamily="50" charset="-128"/>
              </a:rPr>
              <a:t>年代</a:t>
            </a:r>
            <a:r>
              <a:rPr lang="ja-JP" altLang="ja-JP" b="1" dirty="0">
                <a:latin typeface="Arial" panose="020B0604020202020204" pitchFamily="34" charset="0"/>
                <a:ea typeface="メイリオ" panose="020B0604030504040204" pitchFamily="50" charset="-128"/>
                <a:cs typeface="メイリオ" panose="020B0604030504040204" pitchFamily="50" charset="-128"/>
              </a:rPr>
              <a:t>別</a:t>
            </a:r>
            <a:endParaRPr lang="ja-JP" altLang="en-US" dirty="0">
              <a:latin typeface="Arial" panose="020B0604020202020204" pitchFamily="34" charset="0"/>
              <a:ea typeface="メイリオ" panose="020B0604030504040204" pitchFamily="50" charset="-128"/>
              <a:cs typeface="メイリオ" panose="020B0604030504040204" pitchFamily="50" charset="-128"/>
            </a:endParaRPr>
          </a:p>
        </p:txBody>
      </p:sp>
      <p:pic>
        <p:nvPicPr>
          <p:cNvPr id="4" name="図 3">
            <a:extLst>
              <a:ext uri="{FF2B5EF4-FFF2-40B4-BE49-F238E27FC236}">
                <a16:creationId xmlns:a16="http://schemas.microsoft.com/office/drawing/2014/main" id="{68813D7F-EA8E-CEF9-5CD6-01488BB57993}"/>
              </a:ext>
            </a:extLst>
          </p:cNvPr>
          <p:cNvPicPr>
            <a:picLocks noChangeAspect="1"/>
          </p:cNvPicPr>
          <p:nvPr/>
        </p:nvPicPr>
        <p:blipFill>
          <a:blip r:embed="rId3"/>
          <a:stretch>
            <a:fillRect/>
          </a:stretch>
        </p:blipFill>
        <p:spPr>
          <a:xfrm>
            <a:off x="6652394" y="2006495"/>
            <a:ext cx="3762055" cy="3522433"/>
          </a:xfrm>
          <a:prstGeom prst="rect">
            <a:avLst/>
          </a:prstGeom>
        </p:spPr>
      </p:pic>
      <p:pic>
        <p:nvPicPr>
          <p:cNvPr id="9" name="図 8">
            <a:extLst>
              <a:ext uri="{FF2B5EF4-FFF2-40B4-BE49-F238E27FC236}">
                <a16:creationId xmlns:a16="http://schemas.microsoft.com/office/drawing/2014/main" id="{F70BC103-3A51-2443-A08E-8C39FA3F8C20}"/>
              </a:ext>
            </a:extLst>
          </p:cNvPr>
          <p:cNvPicPr>
            <a:picLocks noChangeAspect="1"/>
          </p:cNvPicPr>
          <p:nvPr/>
        </p:nvPicPr>
        <p:blipFill>
          <a:blip r:embed="rId4"/>
          <a:stretch>
            <a:fillRect/>
          </a:stretch>
        </p:blipFill>
        <p:spPr>
          <a:xfrm>
            <a:off x="1427838" y="1820387"/>
            <a:ext cx="3856261" cy="3708541"/>
          </a:xfrm>
          <a:prstGeom prst="rect">
            <a:avLst/>
          </a:prstGeom>
        </p:spPr>
      </p:pic>
    </p:spTree>
    <p:extLst>
      <p:ext uri="{BB962C8B-B14F-4D97-AF65-F5344CB8AC3E}">
        <p14:creationId xmlns:p14="http://schemas.microsoft.com/office/powerpoint/2010/main" val="105762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ABB7E-7849-69FD-B78B-E3FED55E4B3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849CD60-CFD2-6BFD-403B-16DFDFFBCBF5}"/>
              </a:ext>
            </a:extLst>
          </p:cNvPr>
          <p:cNvSpPr>
            <a:spLocks noGrp="1"/>
          </p:cNvSpPr>
          <p:nvPr>
            <p:ph type="sldNum" sz="quarter" idx="4"/>
          </p:nvPr>
        </p:nvSpPr>
        <p:spPr/>
        <p:txBody>
          <a:bodyPr/>
          <a:lstStyle/>
          <a:p>
            <a:fld id="{541BA258-73F2-C44C-A60B-FBDACACD8C92}" type="slidenum">
              <a:rPr lang="en-US" smtClean="0"/>
              <a:pPr/>
              <a:t>13</a:t>
            </a:fld>
            <a:endParaRPr lang="en-US" dirty="0"/>
          </a:p>
        </p:txBody>
      </p:sp>
      <p:sp>
        <p:nvSpPr>
          <p:cNvPr id="7" name="Title 1">
            <a:extLst>
              <a:ext uri="{FF2B5EF4-FFF2-40B4-BE49-F238E27FC236}">
                <a16:creationId xmlns:a16="http://schemas.microsoft.com/office/drawing/2014/main" id="{F18CF98C-3C0F-DE03-C8ED-D4171B28D5D8}"/>
              </a:ext>
            </a:extLst>
          </p:cNvPr>
          <p:cNvSpPr>
            <a:spLocks noGrp="1"/>
          </p:cNvSpPr>
          <p:nvPr>
            <p:ph type="ctrTitle"/>
          </p:nvPr>
        </p:nvSpPr>
        <p:spPr>
          <a:xfrm>
            <a:off x="669425" y="559164"/>
            <a:ext cx="11016808" cy="581344"/>
          </a:xfrm>
        </p:spPr>
        <p:txBody>
          <a:bodyPr/>
          <a:lstStyle/>
          <a:p>
            <a:r>
              <a:rPr kumimoji="1" lang="ja-JP" altLang="en-US" sz="3600" dirty="0">
                <a:latin typeface="メイリオ" panose="020B0604030504040204" pitchFamily="50" charset="-128"/>
                <a:ea typeface="メイリオ" panose="020B0604030504040204" pitchFamily="50" charset="-128"/>
              </a:rPr>
              <a:t>勤続年数</a:t>
            </a:r>
            <a:endParaRPr lang="en-US" sz="3600" dirty="0"/>
          </a:p>
        </p:txBody>
      </p:sp>
      <p:pic>
        <p:nvPicPr>
          <p:cNvPr id="9" name="図 8">
            <a:extLst>
              <a:ext uri="{FF2B5EF4-FFF2-40B4-BE49-F238E27FC236}">
                <a16:creationId xmlns:a16="http://schemas.microsoft.com/office/drawing/2014/main" id="{124A8105-08E4-1946-D2E1-9F57AF2848D5}"/>
              </a:ext>
            </a:extLst>
          </p:cNvPr>
          <p:cNvPicPr>
            <a:picLocks noChangeAspect="1"/>
          </p:cNvPicPr>
          <p:nvPr/>
        </p:nvPicPr>
        <p:blipFill>
          <a:blip r:embed="rId3"/>
          <a:stretch>
            <a:fillRect/>
          </a:stretch>
        </p:blipFill>
        <p:spPr>
          <a:xfrm>
            <a:off x="669425" y="1440382"/>
            <a:ext cx="5047649" cy="4178613"/>
          </a:xfrm>
          <a:prstGeom prst="rect">
            <a:avLst/>
          </a:prstGeom>
        </p:spPr>
      </p:pic>
      <p:pic>
        <p:nvPicPr>
          <p:cNvPr id="15" name="図 14">
            <a:extLst>
              <a:ext uri="{FF2B5EF4-FFF2-40B4-BE49-F238E27FC236}">
                <a16:creationId xmlns:a16="http://schemas.microsoft.com/office/drawing/2014/main" id="{1A4F661D-5635-F76B-EC89-7CD91B16977E}"/>
              </a:ext>
            </a:extLst>
          </p:cNvPr>
          <p:cNvPicPr>
            <a:picLocks noChangeAspect="1"/>
          </p:cNvPicPr>
          <p:nvPr/>
        </p:nvPicPr>
        <p:blipFill>
          <a:blip r:embed="rId4"/>
          <a:stretch>
            <a:fillRect/>
          </a:stretch>
        </p:blipFill>
        <p:spPr>
          <a:xfrm>
            <a:off x="7067987" y="2780816"/>
            <a:ext cx="3029373" cy="2410161"/>
          </a:xfrm>
          <a:prstGeom prst="rect">
            <a:avLst/>
          </a:prstGeom>
        </p:spPr>
      </p:pic>
    </p:spTree>
    <p:extLst>
      <p:ext uri="{BB962C8B-B14F-4D97-AF65-F5344CB8AC3E}">
        <p14:creationId xmlns:p14="http://schemas.microsoft.com/office/powerpoint/2010/main" val="757146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0C56F-6AFA-A86F-5D4D-3332B261077A}"/>
              </a:ext>
            </a:extLst>
          </p:cNvPr>
          <p:cNvSpPr>
            <a:spLocks noGrp="1"/>
          </p:cNvSpPr>
          <p:nvPr>
            <p:ph type="ctrTitle"/>
          </p:nvPr>
        </p:nvSpPr>
        <p:spPr>
          <a:xfrm>
            <a:off x="722313" y="593776"/>
            <a:ext cx="11016808" cy="581344"/>
          </a:xfrm>
        </p:spPr>
        <p:txBody>
          <a:bodyPr/>
          <a:lstStyle/>
          <a:p>
            <a:r>
              <a:rPr kumimoji="1" lang="ja-JP" altLang="en-US" sz="3600" dirty="0">
                <a:latin typeface="メイリオ" panose="020B0604030504040204" pitchFamily="50" charset="-128"/>
                <a:ea typeface="メイリオ" panose="020B0604030504040204" pitchFamily="50" charset="-128"/>
              </a:rPr>
              <a:t>職場定着・障がい理解</a:t>
            </a:r>
            <a:endParaRPr lang="en-US" sz="3600" dirty="0"/>
          </a:p>
        </p:txBody>
      </p:sp>
      <p:sp>
        <p:nvSpPr>
          <p:cNvPr id="5" name="Slide Number Placeholder 4">
            <a:extLst>
              <a:ext uri="{FF2B5EF4-FFF2-40B4-BE49-F238E27FC236}">
                <a16:creationId xmlns:a16="http://schemas.microsoft.com/office/drawing/2014/main" id="{2E739F73-78E5-1988-7691-607D76A98E22}"/>
              </a:ext>
            </a:extLst>
          </p:cNvPr>
          <p:cNvSpPr>
            <a:spLocks noGrp="1"/>
          </p:cNvSpPr>
          <p:nvPr>
            <p:ph type="sldNum" sz="quarter" idx="4"/>
          </p:nvPr>
        </p:nvSpPr>
        <p:spPr/>
        <p:txBody>
          <a:bodyPr/>
          <a:lstStyle/>
          <a:p>
            <a:fld id="{541BA258-73F2-C44C-A60B-FBDACACD8C92}" type="slidenum">
              <a:rPr lang="en-US" smtClean="0"/>
              <a:pPr/>
              <a:t>14</a:t>
            </a:fld>
            <a:endParaRPr lang="en-US" dirty="0"/>
          </a:p>
        </p:txBody>
      </p:sp>
      <p:sp>
        <p:nvSpPr>
          <p:cNvPr id="8" name="Rectangle 15">
            <a:extLst>
              <a:ext uri="{FF2B5EF4-FFF2-40B4-BE49-F238E27FC236}">
                <a16:creationId xmlns:a16="http://schemas.microsoft.com/office/drawing/2014/main" id="{8D2189A0-A1A6-6DBA-8428-A9F3A0FD0CF3}"/>
              </a:ext>
            </a:extLst>
          </p:cNvPr>
          <p:cNvSpPr>
            <a:spLocks noChangeArrowheads="1"/>
          </p:cNvSpPr>
          <p:nvPr/>
        </p:nvSpPr>
        <p:spPr bwMode="auto">
          <a:xfrm>
            <a:off x="381000" y="3327756"/>
            <a:ext cx="341313" cy="376237"/>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a:defRPr/>
            </a:pPr>
            <a:endParaRPr lang="ja-JP" altLang="ja-JP" sz="923">
              <a:solidFill>
                <a:srgbClr val="000000"/>
              </a:solidFill>
              <a:latin typeface="HG丸ｺﾞｼｯｸM-PRO" panose="020F0600000000000000" pitchFamily="50" charset="-128"/>
              <a:cs typeface="Arial" panose="020B0604020202020204" pitchFamily="34" charset="0"/>
            </a:endParaRPr>
          </a:p>
          <a:p>
            <a:pPr>
              <a:defRPr/>
            </a:pPr>
            <a:r>
              <a:rPr lang="ja-JP" altLang="ja-JP" sz="923">
                <a:solidFill>
                  <a:srgbClr val="000000"/>
                </a:solidFill>
                <a:latin typeface="HG丸ｺﾞｼｯｸM-PRO" panose="020F0600000000000000" pitchFamily="50" charset="-128"/>
                <a:cs typeface="Arial" panose="020B0604020202020204" pitchFamily="34" charset="0"/>
              </a:rPr>
              <a:t>　　</a:t>
            </a:r>
            <a:endParaRPr lang="ja-JP" altLang="ja-JP"/>
          </a:p>
        </p:txBody>
      </p:sp>
      <p:sp>
        <p:nvSpPr>
          <p:cNvPr id="9" name="Rectangle 16">
            <a:extLst>
              <a:ext uri="{FF2B5EF4-FFF2-40B4-BE49-F238E27FC236}">
                <a16:creationId xmlns:a16="http://schemas.microsoft.com/office/drawing/2014/main" id="{7FF5B933-0474-DDB5-FA8D-AB2E64A32ACD}"/>
              </a:ext>
            </a:extLst>
          </p:cNvPr>
          <p:cNvSpPr>
            <a:spLocks noChangeArrowheads="1"/>
          </p:cNvSpPr>
          <p:nvPr/>
        </p:nvSpPr>
        <p:spPr bwMode="auto">
          <a:xfrm>
            <a:off x="381000" y="5237163"/>
            <a:ext cx="498475" cy="23495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a:defRPr/>
            </a:pPr>
            <a:r>
              <a:rPr lang="ja-JP" altLang="ja-JP" sz="923">
                <a:solidFill>
                  <a:srgbClr val="000000"/>
                </a:solidFill>
                <a:latin typeface="HG丸ｺﾞｼｯｸM-PRO" panose="020F0600000000000000" pitchFamily="50" charset="-128"/>
                <a:cs typeface="Arial" panose="020B0604020202020204" pitchFamily="34" charset="0"/>
              </a:rPr>
              <a:t>　　　　</a:t>
            </a:r>
            <a:endParaRPr lang="ja-JP" altLang="ja-JP"/>
          </a:p>
        </p:txBody>
      </p:sp>
      <p:sp>
        <p:nvSpPr>
          <p:cNvPr id="11" name="正方形/長方形 10">
            <a:extLst>
              <a:ext uri="{FF2B5EF4-FFF2-40B4-BE49-F238E27FC236}">
                <a16:creationId xmlns:a16="http://schemas.microsoft.com/office/drawing/2014/main" id="{7C4C7BF0-B41B-BD0B-E056-F6C9BCDD4B6C}"/>
              </a:ext>
            </a:extLst>
          </p:cNvPr>
          <p:cNvSpPr/>
          <p:nvPr/>
        </p:nvSpPr>
        <p:spPr>
          <a:xfrm>
            <a:off x="7543014" y="1442723"/>
            <a:ext cx="3968651" cy="581344"/>
          </a:xfrm>
          <a:prstGeom prst="rect">
            <a:avLst/>
          </a:prstGeom>
          <a:solidFill>
            <a:srgbClr val="00B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2400" b="1" dirty="0">
                <a:solidFill>
                  <a:schemeClr val="tx1"/>
                </a:solidFill>
                <a:latin typeface="メイリオ" panose="020B0604030504040204" pitchFamily="50" charset="-128"/>
                <a:ea typeface="メイリオ" panose="020B0604030504040204" pitchFamily="50" charset="-128"/>
              </a:rPr>
              <a:t>外部支援者・対象者の家族</a:t>
            </a:r>
          </a:p>
        </p:txBody>
      </p:sp>
      <p:sp>
        <p:nvSpPr>
          <p:cNvPr id="13" name="正方形/長方形 12">
            <a:extLst>
              <a:ext uri="{FF2B5EF4-FFF2-40B4-BE49-F238E27FC236}">
                <a16:creationId xmlns:a16="http://schemas.microsoft.com/office/drawing/2014/main" id="{BC9DE1EB-6A7D-C4F8-14D7-0B8BF4EA8E56}"/>
              </a:ext>
            </a:extLst>
          </p:cNvPr>
          <p:cNvSpPr/>
          <p:nvPr/>
        </p:nvSpPr>
        <p:spPr>
          <a:xfrm>
            <a:off x="4150487" y="1475258"/>
            <a:ext cx="2172321" cy="581344"/>
          </a:xfrm>
          <a:prstGeom prst="rect">
            <a:avLst/>
          </a:prstGeom>
          <a:solidFill>
            <a:srgbClr val="00B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2400" b="1" dirty="0">
                <a:solidFill>
                  <a:schemeClr val="tx1"/>
                </a:solidFill>
                <a:latin typeface="メイリオ" panose="020B0604030504040204" pitchFamily="50" charset="-128"/>
                <a:ea typeface="メイリオ" panose="020B0604030504040204" pitchFamily="50" charset="-128"/>
              </a:rPr>
              <a:t>人事担当者</a:t>
            </a:r>
          </a:p>
        </p:txBody>
      </p:sp>
      <p:sp>
        <p:nvSpPr>
          <p:cNvPr id="14" name="正方形/長方形 13">
            <a:extLst>
              <a:ext uri="{FF2B5EF4-FFF2-40B4-BE49-F238E27FC236}">
                <a16:creationId xmlns:a16="http://schemas.microsoft.com/office/drawing/2014/main" id="{80CC61B7-BC72-2EA6-9E49-4E8B15012B9B}"/>
              </a:ext>
            </a:extLst>
          </p:cNvPr>
          <p:cNvSpPr/>
          <p:nvPr/>
        </p:nvSpPr>
        <p:spPr>
          <a:xfrm>
            <a:off x="831877" y="1442723"/>
            <a:ext cx="2217196" cy="581344"/>
          </a:xfrm>
          <a:prstGeom prst="rect">
            <a:avLst/>
          </a:prstGeom>
          <a:solidFill>
            <a:srgbClr val="00B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2400" b="1" dirty="0">
                <a:solidFill>
                  <a:schemeClr val="tx1"/>
                </a:solidFill>
                <a:latin typeface="メイリオ" panose="020B0604030504040204" pitchFamily="50" charset="-128"/>
                <a:ea typeface="メイリオ" panose="020B0604030504040204" pitchFamily="50" charset="-128"/>
              </a:rPr>
              <a:t>在籍職場</a:t>
            </a:r>
          </a:p>
        </p:txBody>
      </p:sp>
      <p:sp>
        <p:nvSpPr>
          <p:cNvPr id="16" name="矢印: 左右 15">
            <a:extLst>
              <a:ext uri="{FF2B5EF4-FFF2-40B4-BE49-F238E27FC236}">
                <a16:creationId xmlns:a16="http://schemas.microsoft.com/office/drawing/2014/main" id="{FBB2573C-9E07-C2F7-E177-AEBE6B90B1BF}"/>
              </a:ext>
            </a:extLst>
          </p:cNvPr>
          <p:cNvSpPr/>
          <p:nvPr/>
        </p:nvSpPr>
        <p:spPr>
          <a:xfrm>
            <a:off x="3211532" y="1513345"/>
            <a:ext cx="760038" cy="441674"/>
          </a:xfrm>
          <a:prstGeom prst="leftRightArrow">
            <a:avLst/>
          </a:prstGeom>
          <a:solidFill>
            <a:srgbClr val="00B0F0"/>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b="1">
              <a:solidFill>
                <a:schemeClr val="tx1"/>
              </a:solidFill>
              <a:latin typeface="メイリオ" panose="020B0604030504040204" pitchFamily="50" charset="-128"/>
              <a:ea typeface="メイリオ" panose="020B0604030504040204" pitchFamily="50" charset="-128"/>
            </a:endParaRPr>
          </a:p>
        </p:txBody>
      </p:sp>
      <p:sp>
        <p:nvSpPr>
          <p:cNvPr id="17" name="正方形/長方形 2">
            <a:extLst>
              <a:ext uri="{FF2B5EF4-FFF2-40B4-BE49-F238E27FC236}">
                <a16:creationId xmlns:a16="http://schemas.microsoft.com/office/drawing/2014/main" id="{1F665956-F80F-971B-D167-A06B90D4A584}"/>
              </a:ext>
            </a:extLst>
          </p:cNvPr>
          <p:cNvSpPr>
            <a:spLocks noChangeArrowheads="1"/>
          </p:cNvSpPr>
          <p:nvPr/>
        </p:nvSpPr>
        <p:spPr bwMode="auto">
          <a:xfrm>
            <a:off x="1077797" y="2868672"/>
            <a:ext cx="10136893" cy="2928815"/>
          </a:xfrm>
          <a:prstGeom prst="rect">
            <a:avLst/>
          </a:prstGeom>
          <a:noFill/>
          <a:ln w="63500">
            <a:solidFill>
              <a:srgbClr val="00B0F0"/>
            </a:solidFill>
          </a:ln>
        </p:spPr>
        <p:txBody>
          <a:bodyPr wrap="square">
            <a:spAutoFit/>
          </a:bodyPr>
          <a:lstStyle>
            <a:lvl1pPr>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2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9pPr>
          </a:lstStyle>
          <a:p>
            <a:pPr>
              <a:lnSpc>
                <a:spcPct val="150000"/>
              </a:lnSpc>
              <a:spcBef>
                <a:spcPct val="0"/>
              </a:spcBef>
              <a:buFontTx/>
              <a:buNone/>
            </a:pPr>
            <a:r>
              <a:rPr lang="ja-JP" altLang="en-US" sz="3600" dirty="0">
                <a:latin typeface="Meiryo UI" panose="020B0604030504040204" pitchFamily="50" charset="-128"/>
                <a:ea typeface="Meiryo UI" panose="020B0604030504040204" pitchFamily="50" charset="-128"/>
                <a:cs typeface="メイリオ" panose="020B0604030504040204" pitchFamily="50" charset="-128"/>
              </a:rPr>
              <a:t>◎障がいに対する配慮はするが、特別扱いはしない。</a:t>
            </a:r>
            <a:endParaRPr lang="en-US" altLang="ja-JP" sz="3600" dirty="0">
              <a:latin typeface="Meiryo UI" panose="020B0604030504040204" pitchFamily="50" charset="-128"/>
              <a:ea typeface="Meiryo UI" panose="020B0604030504040204" pitchFamily="50" charset="-128"/>
              <a:cs typeface="メイリオ" panose="020B0604030504040204" pitchFamily="50" charset="-128"/>
            </a:endParaRPr>
          </a:p>
          <a:p>
            <a:pPr>
              <a:lnSpc>
                <a:spcPct val="150000"/>
              </a:lnSpc>
              <a:spcBef>
                <a:spcPct val="0"/>
              </a:spcBef>
              <a:buFontTx/>
              <a:buNone/>
            </a:pPr>
            <a:r>
              <a:rPr lang="ja-JP" altLang="en-US" sz="3600" dirty="0">
                <a:latin typeface="Meiryo UI" panose="020B0604030504040204" pitchFamily="50" charset="-128"/>
                <a:ea typeface="Meiryo UI" panose="020B0604030504040204" pitchFamily="50" charset="-128"/>
                <a:cs typeface="メイリオ" panose="020B0604030504040204" pitchFamily="50" charset="-128"/>
              </a:rPr>
              <a:t>　何ができるかではなく、</a:t>
            </a:r>
            <a:r>
              <a:rPr lang="ja-JP" altLang="en-US" sz="4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「どうしたらできるか？」</a:t>
            </a:r>
            <a:endParaRPr lang="en-US" altLang="ja-JP" sz="44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endParaRPr>
          </a:p>
          <a:p>
            <a:pPr>
              <a:lnSpc>
                <a:spcPct val="150000"/>
              </a:lnSpc>
              <a:spcBef>
                <a:spcPct val="0"/>
              </a:spcBef>
              <a:buFontTx/>
              <a:buNone/>
            </a:pPr>
            <a:r>
              <a:rPr lang="ja-JP" altLang="en-US" sz="3600" b="1" dirty="0">
                <a:solidFill>
                  <a:srgbClr val="FF0000"/>
                </a:solidFill>
                <a:latin typeface="Meiryo UI" panose="020B0604030504040204" pitchFamily="50" charset="-128"/>
                <a:ea typeface="Meiryo UI" panose="020B0604030504040204" pitchFamily="50" charset="-128"/>
                <a:cs typeface="メイリオ" panose="020B0604030504040204" pitchFamily="50" charset="-128"/>
              </a:rPr>
              <a:t>　</a:t>
            </a:r>
            <a:r>
              <a:rPr lang="ja-JP" altLang="en-US" sz="3600" dirty="0">
                <a:latin typeface="Meiryo UI" panose="020B0604030504040204" pitchFamily="50" charset="-128"/>
                <a:ea typeface="Meiryo UI" panose="020B0604030504040204" pitchFamily="50" charset="-128"/>
                <a:cs typeface="メイリオ" panose="020B0604030504040204" pitchFamily="50" charset="-128"/>
              </a:rPr>
              <a:t>という考えのもと取り組んでいる。</a:t>
            </a:r>
            <a:endParaRPr lang="en-US" altLang="ja-JP" sz="1600" dirty="0">
              <a:latin typeface="Meiryo UI" panose="020B0604030504040204" pitchFamily="50" charset="-128"/>
              <a:ea typeface="Meiryo UI" panose="020B0604030504040204" pitchFamily="50" charset="-128"/>
              <a:cs typeface="メイリオ" panose="020B0604030504040204" pitchFamily="50" charset="-128"/>
            </a:endParaRPr>
          </a:p>
          <a:p>
            <a:pPr>
              <a:lnSpc>
                <a:spcPct val="150000"/>
              </a:lnSpc>
              <a:spcBef>
                <a:spcPct val="0"/>
              </a:spcBef>
              <a:buFontTx/>
              <a:buNone/>
            </a:pPr>
            <a:endParaRPr lang="en-US" altLang="ja-JP" sz="800" dirty="0">
              <a:latin typeface="Meiryo UI" panose="020B0604030504040204" pitchFamily="50" charset="-128"/>
              <a:ea typeface="Meiryo UI" panose="020B0604030504040204" pitchFamily="50" charset="-128"/>
              <a:cs typeface="メイリオ" panose="020B0604030504040204" pitchFamily="50" charset="-128"/>
            </a:endParaRPr>
          </a:p>
        </p:txBody>
      </p:sp>
      <p:sp>
        <p:nvSpPr>
          <p:cNvPr id="18" name="矢印: 左右 17">
            <a:extLst>
              <a:ext uri="{FF2B5EF4-FFF2-40B4-BE49-F238E27FC236}">
                <a16:creationId xmlns:a16="http://schemas.microsoft.com/office/drawing/2014/main" id="{0F2A0A06-ACFA-3657-6674-42C3784A72C7}"/>
              </a:ext>
            </a:extLst>
          </p:cNvPr>
          <p:cNvSpPr/>
          <p:nvPr/>
        </p:nvSpPr>
        <p:spPr>
          <a:xfrm>
            <a:off x="6607614" y="1510387"/>
            <a:ext cx="760038" cy="441674"/>
          </a:xfrm>
          <a:prstGeom prst="leftRightArrow">
            <a:avLst/>
          </a:prstGeom>
          <a:solidFill>
            <a:srgbClr val="00B0F0"/>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b="1">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081313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0C56F-6AFA-A86F-5D4D-3332B261077A}"/>
              </a:ext>
            </a:extLst>
          </p:cNvPr>
          <p:cNvSpPr>
            <a:spLocks noGrp="1"/>
          </p:cNvSpPr>
          <p:nvPr>
            <p:ph type="ctrTitle"/>
          </p:nvPr>
        </p:nvSpPr>
        <p:spPr>
          <a:xfrm>
            <a:off x="722313" y="557489"/>
            <a:ext cx="11016808" cy="581344"/>
          </a:xfrm>
        </p:spPr>
        <p:txBody>
          <a:bodyPr/>
          <a:lstStyle/>
          <a:p>
            <a:r>
              <a:rPr kumimoji="1" lang="ja-JP" altLang="en-US" sz="3600" dirty="0">
                <a:latin typeface="メイリオ" panose="020B0604030504040204" pitchFamily="50" charset="-128"/>
                <a:ea typeface="メイリオ" panose="020B0604030504040204" pitchFamily="50" charset="-128"/>
              </a:rPr>
              <a:t>職場定着・障がい理解</a:t>
            </a:r>
            <a:endParaRPr lang="en-US" sz="3600" dirty="0"/>
          </a:p>
        </p:txBody>
      </p:sp>
      <p:sp>
        <p:nvSpPr>
          <p:cNvPr id="5" name="Slide Number Placeholder 4">
            <a:extLst>
              <a:ext uri="{FF2B5EF4-FFF2-40B4-BE49-F238E27FC236}">
                <a16:creationId xmlns:a16="http://schemas.microsoft.com/office/drawing/2014/main" id="{2E739F73-78E5-1988-7691-607D76A98E22}"/>
              </a:ext>
            </a:extLst>
          </p:cNvPr>
          <p:cNvSpPr>
            <a:spLocks noGrp="1"/>
          </p:cNvSpPr>
          <p:nvPr>
            <p:ph type="sldNum" sz="quarter" idx="4"/>
          </p:nvPr>
        </p:nvSpPr>
        <p:spPr/>
        <p:txBody>
          <a:bodyPr/>
          <a:lstStyle/>
          <a:p>
            <a:fld id="{541BA258-73F2-C44C-A60B-FBDACACD8C92}" type="slidenum">
              <a:rPr lang="en-US" smtClean="0"/>
              <a:pPr/>
              <a:t>15</a:t>
            </a:fld>
            <a:endParaRPr lang="en-US" dirty="0"/>
          </a:p>
        </p:txBody>
      </p:sp>
      <p:sp>
        <p:nvSpPr>
          <p:cNvPr id="8" name="Rectangle 15">
            <a:extLst>
              <a:ext uri="{FF2B5EF4-FFF2-40B4-BE49-F238E27FC236}">
                <a16:creationId xmlns:a16="http://schemas.microsoft.com/office/drawing/2014/main" id="{8D2189A0-A1A6-6DBA-8428-A9F3A0FD0CF3}"/>
              </a:ext>
            </a:extLst>
          </p:cNvPr>
          <p:cNvSpPr>
            <a:spLocks noChangeArrowheads="1"/>
          </p:cNvSpPr>
          <p:nvPr/>
        </p:nvSpPr>
        <p:spPr bwMode="auto">
          <a:xfrm>
            <a:off x="381000" y="3327756"/>
            <a:ext cx="341313" cy="376237"/>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a:defRPr/>
            </a:pPr>
            <a:endParaRPr lang="ja-JP" altLang="ja-JP" sz="923">
              <a:solidFill>
                <a:srgbClr val="000000"/>
              </a:solidFill>
              <a:latin typeface="HG丸ｺﾞｼｯｸM-PRO" panose="020F0600000000000000" pitchFamily="50" charset="-128"/>
              <a:cs typeface="Arial" panose="020B0604020202020204" pitchFamily="34" charset="0"/>
            </a:endParaRPr>
          </a:p>
          <a:p>
            <a:pPr>
              <a:defRPr/>
            </a:pPr>
            <a:r>
              <a:rPr lang="ja-JP" altLang="ja-JP" sz="923">
                <a:solidFill>
                  <a:srgbClr val="000000"/>
                </a:solidFill>
                <a:latin typeface="HG丸ｺﾞｼｯｸM-PRO" panose="020F0600000000000000" pitchFamily="50" charset="-128"/>
                <a:cs typeface="Arial" panose="020B0604020202020204" pitchFamily="34" charset="0"/>
              </a:rPr>
              <a:t>　　</a:t>
            </a:r>
            <a:endParaRPr lang="ja-JP" altLang="ja-JP"/>
          </a:p>
        </p:txBody>
      </p:sp>
      <p:sp>
        <p:nvSpPr>
          <p:cNvPr id="9" name="Rectangle 16">
            <a:extLst>
              <a:ext uri="{FF2B5EF4-FFF2-40B4-BE49-F238E27FC236}">
                <a16:creationId xmlns:a16="http://schemas.microsoft.com/office/drawing/2014/main" id="{7FF5B933-0474-DDB5-FA8D-AB2E64A32ACD}"/>
              </a:ext>
            </a:extLst>
          </p:cNvPr>
          <p:cNvSpPr>
            <a:spLocks noChangeArrowheads="1"/>
          </p:cNvSpPr>
          <p:nvPr/>
        </p:nvSpPr>
        <p:spPr bwMode="auto">
          <a:xfrm>
            <a:off x="381000" y="5367792"/>
            <a:ext cx="498475" cy="23495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a:defRPr/>
            </a:pPr>
            <a:r>
              <a:rPr lang="ja-JP" altLang="ja-JP" sz="923">
                <a:solidFill>
                  <a:srgbClr val="000000"/>
                </a:solidFill>
                <a:latin typeface="HG丸ｺﾞｼｯｸM-PRO" panose="020F0600000000000000" pitchFamily="50" charset="-128"/>
                <a:cs typeface="Arial" panose="020B0604020202020204" pitchFamily="34" charset="0"/>
              </a:rPr>
              <a:t>　　　　</a:t>
            </a:r>
            <a:endParaRPr lang="ja-JP" altLang="ja-JP"/>
          </a:p>
        </p:txBody>
      </p:sp>
      <p:sp>
        <p:nvSpPr>
          <p:cNvPr id="3" name="Rectangle 10">
            <a:extLst>
              <a:ext uri="{FF2B5EF4-FFF2-40B4-BE49-F238E27FC236}">
                <a16:creationId xmlns:a16="http://schemas.microsoft.com/office/drawing/2014/main" id="{9ED31955-507C-9FC4-830B-1484854B657C}"/>
              </a:ext>
            </a:extLst>
          </p:cNvPr>
          <p:cNvSpPr>
            <a:spLocks noChangeArrowheads="1"/>
          </p:cNvSpPr>
          <p:nvPr/>
        </p:nvSpPr>
        <p:spPr bwMode="auto">
          <a:xfrm>
            <a:off x="1801871" y="3973098"/>
            <a:ext cx="0" cy="0"/>
          </a:xfrm>
          <a:prstGeom prst="rect">
            <a:avLst/>
          </a:prstGeom>
          <a:solidFill>
            <a:schemeClr val="accent1"/>
          </a:solidFill>
          <a:ln>
            <a:noFill/>
          </a:ln>
          <a:effectLst>
            <a:prstShdw prst="shdw17" dist="17961" dir="2700000">
              <a:schemeClr val="accent1">
                <a:gamma/>
                <a:shade val="60000"/>
                <a:invGamma/>
              </a:schemeClr>
            </a:prstShdw>
          </a:effectLst>
          <a:extLst>
            <a:ext uri="{91240B29-F687-4F45-9708-019B960494DF}">
              <a14:hiddenLine xmlns:a14="http://schemas.microsoft.com/office/drawing/2010/main" w="9525">
                <a:solidFill>
                  <a:schemeClr val="tx1"/>
                </a:solidFill>
                <a:miter lim="800000"/>
                <a:headEnd/>
                <a:tailEnd/>
              </a14:hiddenLine>
            </a:ext>
          </a:extLst>
        </p:spPr>
        <p:txBody>
          <a:bodyPr/>
          <a:lstStyle/>
          <a:p>
            <a:pPr>
              <a:defRPr/>
            </a:pPr>
            <a:endParaRPr lang="ja-JP" altLang="en-US"/>
          </a:p>
        </p:txBody>
      </p:sp>
      <p:sp>
        <p:nvSpPr>
          <p:cNvPr id="4" name="Rectangle 14">
            <a:extLst>
              <a:ext uri="{FF2B5EF4-FFF2-40B4-BE49-F238E27FC236}">
                <a16:creationId xmlns:a16="http://schemas.microsoft.com/office/drawing/2014/main" id="{A6F79D34-D958-60AA-C92F-034CCCD59411}"/>
              </a:ext>
            </a:extLst>
          </p:cNvPr>
          <p:cNvSpPr>
            <a:spLocks noChangeArrowheads="1"/>
          </p:cNvSpPr>
          <p:nvPr/>
        </p:nvSpPr>
        <p:spPr bwMode="auto">
          <a:xfrm>
            <a:off x="1801871" y="3954887"/>
            <a:ext cx="184150" cy="369888"/>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a:defRPr/>
            </a:pPr>
            <a:endParaRPr lang="ja-JP" altLang="en-US"/>
          </a:p>
        </p:txBody>
      </p:sp>
      <p:sp>
        <p:nvSpPr>
          <p:cNvPr id="6" name="Rectangle 15">
            <a:extLst>
              <a:ext uri="{FF2B5EF4-FFF2-40B4-BE49-F238E27FC236}">
                <a16:creationId xmlns:a16="http://schemas.microsoft.com/office/drawing/2014/main" id="{49C68662-4F46-F3EA-6FC2-1CCD653D6223}"/>
              </a:ext>
            </a:extLst>
          </p:cNvPr>
          <p:cNvSpPr>
            <a:spLocks noChangeArrowheads="1"/>
          </p:cNvSpPr>
          <p:nvPr/>
        </p:nvSpPr>
        <p:spPr bwMode="auto">
          <a:xfrm>
            <a:off x="1845323" y="2860140"/>
            <a:ext cx="341313" cy="376237"/>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a:defRPr/>
            </a:pPr>
            <a:endParaRPr lang="ja-JP" altLang="ja-JP" sz="923">
              <a:solidFill>
                <a:srgbClr val="000000"/>
              </a:solidFill>
              <a:latin typeface="HG丸ｺﾞｼｯｸM-PRO" panose="020F0600000000000000" pitchFamily="50" charset="-128"/>
              <a:cs typeface="Arial" panose="020B0604020202020204" pitchFamily="34" charset="0"/>
            </a:endParaRPr>
          </a:p>
          <a:p>
            <a:pPr>
              <a:defRPr/>
            </a:pPr>
            <a:r>
              <a:rPr lang="ja-JP" altLang="ja-JP" sz="923">
                <a:solidFill>
                  <a:srgbClr val="000000"/>
                </a:solidFill>
                <a:latin typeface="HG丸ｺﾞｼｯｸM-PRO" panose="020F0600000000000000" pitchFamily="50" charset="-128"/>
                <a:cs typeface="Arial" panose="020B0604020202020204" pitchFamily="34" charset="0"/>
              </a:rPr>
              <a:t>　　</a:t>
            </a:r>
            <a:endParaRPr lang="ja-JP" altLang="ja-JP"/>
          </a:p>
        </p:txBody>
      </p:sp>
      <p:sp>
        <p:nvSpPr>
          <p:cNvPr id="7" name="Rectangle 16">
            <a:extLst>
              <a:ext uri="{FF2B5EF4-FFF2-40B4-BE49-F238E27FC236}">
                <a16:creationId xmlns:a16="http://schemas.microsoft.com/office/drawing/2014/main" id="{58DAC7B3-0947-0A43-12B0-3371B57AAD6F}"/>
              </a:ext>
            </a:extLst>
          </p:cNvPr>
          <p:cNvSpPr>
            <a:spLocks noChangeArrowheads="1"/>
          </p:cNvSpPr>
          <p:nvPr/>
        </p:nvSpPr>
        <p:spPr bwMode="auto">
          <a:xfrm>
            <a:off x="1013772" y="4938819"/>
            <a:ext cx="498475" cy="234950"/>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a:defRPr/>
            </a:pPr>
            <a:r>
              <a:rPr lang="ja-JP" altLang="ja-JP" sz="923">
                <a:solidFill>
                  <a:srgbClr val="000000"/>
                </a:solidFill>
                <a:latin typeface="HG丸ｺﾞｼｯｸM-PRO" panose="020F0600000000000000" pitchFamily="50" charset="-128"/>
                <a:cs typeface="Arial" panose="020B0604020202020204" pitchFamily="34" charset="0"/>
              </a:rPr>
              <a:t>　　　　</a:t>
            </a:r>
            <a:endParaRPr lang="ja-JP" altLang="ja-JP"/>
          </a:p>
        </p:txBody>
      </p:sp>
      <p:sp>
        <p:nvSpPr>
          <p:cNvPr id="10" name="Rectangle 17">
            <a:extLst>
              <a:ext uri="{FF2B5EF4-FFF2-40B4-BE49-F238E27FC236}">
                <a16:creationId xmlns:a16="http://schemas.microsoft.com/office/drawing/2014/main" id="{54F6029C-1D43-BE05-E684-1EEB3FB12343}"/>
              </a:ext>
            </a:extLst>
          </p:cNvPr>
          <p:cNvSpPr>
            <a:spLocks noChangeArrowheads="1"/>
          </p:cNvSpPr>
          <p:nvPr/>
        </p:nvSpPr>
        <p:spPr bwMode="auto">
          <a:xfrm>
            <a:off x="1013772" y="6336754"/>
            <a:ext cx="184150" cy="498475"/>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a:defRPr/>
            </a:pPr>
            <a:endParaRPr lang="ja-JP" altLang="ja-JP" sz="831"/>
          </a:p>
          <a:p>
            <a:pPr>
              <a:defRPr/>
            </a:pPr>
            <a:endParaRPr lang="ja-JP" altLang="ja-JP"/>
          </a:p>
        </p:txBody>
      </p:sp>
      <p:sp>
        <p:nvSpPr>
          <p:cNvPr id="12" name="正方形/長方形 11">
            <a:extLst>
              <a:ext uri="{FF2B5EF4-FFF2-40B4-BE49-F238E27FC236}">
                <a16:creationId xmlns:a16="http://schemas.microsoft.com/office/drawing/2014/main" id="{33D25919-EC98-77FD-22CC-DCC7B6F7541F}"/>
              </a:ext>
            </a:extLst>
          </p:cNvPr>
          <p:cNvSpPr>
            <a:spLocks noChangeArrowheads="1"/>
          </p:cNvSpPr>
          <p:nvPr/>
        </p:nvSpPr>
        <p:spPr bwMode="auto">
          <a:xfrm>
            <a:off x="879475" y="3801555"/>
            <a:ext cx="2339102" cy="523220"/>
          </a:xfrm>
          <a:prstGeom prst="rect">
            <a:avLst/>
          </a:prstGeom>
          <a:solidFill>
            <a:srgbClr val="00B0F0"/>
          </a:solidFill>
          <a:ln>
            <a:noFill/>
          </a:ln>
        </p:spPr>
        <p:txBody>
          <a:bodyPr wrap="none">
            <a:spAutoFit/>
          </a:bodyPr>
          <a:lstStyle>
            <a:lvl1pPr>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2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2800" b="1" dirty="0">
                <a:latin typeface="Arial" panose="020B0604020202020204" pitchFamily="34" charset="0"/>
                <a:ea typeface="メイリオ" panose="020B0604030504040204" pitchFamily="50" charset="-128"/>
                <a:cs typeface="メイリオ" panose="020B0604030504040204" pitchFamily="50" charset="-128"/>
              </a:rPr>
              <a:t>通院休暇制度</a:t>
            </a:r>
            <a:endParaRPr lang="ja-JP" altLang="en-US" sz="2800" dirty="0">
              <a:latin typeface="Arial" panose="020B0604020202020204" pitchFamily="34" charset="0"/>
              <a:ea typeface="メイリオ" panose="020B0604030504040204" pitchFamily="50" charset="-128"/>
              <a:cs typeface="メイリオ" panose="020B0604030504040204" pitchFamily="50" charset="-128"/>
            </a:endParaRPr>
          </a:p>
        </p:txBody>
      </p:sp>
      <p:sp>
        <p:nvSpPr>
          <p:cNvPr id="15" name="正方形/長方形 12">
            <a:extLst>
              <a:ext uri="{FF2B5EF4-FFF2-40B4-BE49-F238E27FC236}">
                <a16:creationId xmlns:a16="http://schemas.microsoft.com/office/drawing/2014/main" id="{BBA22DD8-9F07-0745-700E-E0B2CF40B698}"/>
              </a:ext>
            </a:extLst>
          </p:cNvPr>
          <p:cNvSpPr>
            <a:spLocks noChangeArrowheads="1"/>
          </p:cNvSpPr>
          <p:nvPr/>
        </p:nvSpPr>
        <p:spPr bwMode="auto">
          <a:xfrm>
            <a:off x="1096779" y="4554932"/>
            <a:ext cx="101588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2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dirty="0">
                <a:solidFill>
                  <a:srgbClr val="000000"/>
                </a:solidFill>
                <a:latin typeface="メイリオ" panose="020B0604030504040204" pitchFamily="50" charset="-128"/>
                <a:ea typeface="メイリオ" panose="020B0604030504040204" pitchFamily="50" charset="-128"/>
              </a:rPr>
              <a:t>多くの障がい者（特に身体・精神／発達）は、毎月定期的に通院をしているため、有給休暇がなくなってしまうケースがある。有給休暇本来の目的である心身のリフレッシュができるように配慮している。　</a:t>
            </a:r>
            <a:endParaRPr lang="en-US" altLang="ja-JP" dirty="0">
              <a:solidFill>
                <a:srgbClr val="000000"/>
              </a:solidFill>
              <a:latin typeface="メイリオ" panose="020B0604030504040204" pitchFamily="50" charset="-128"/>
              <a:ea typeface="メイリオ" panose="020B0604030504040204" pitchFamily="50" charset="-128"/>
            </a:endParaRPr>
          </a:p>
        </p:txBody>
      </p:sp>
      <p:sp>
        <p:nvSpPr>
          <p:cNvPr id="19" name="正方形/長方形 11">
            <a:extLst>
              <a:ext uri="{FF2B5EF4-FFF2-40B4-BE49-F238E27FC236}">
                <a16:creationId xmlns:a16="http://schemas.microsoft.com/office/drawing/2014/main" id="{36504FCD-8F6E-0BF2-32E9-B517836914FE}"/>
              </a:ext>
            </a:extLst>
          </p:cNvPr>
          <p:cNvSpPr>
            <a:spLocks noChangeArrowheads="1"/>
          </p:cNvSpPr>
          <p:nvPr/>
        </p:nvSpPr>
        <p:spPr bwMode="auto">
          <a:xfrm>
            <a:off x="879475" y="1313090"/>
            <a:ext cx="1980029" cy="523220"/>
          </a:xfrm>
          <a:prstGeom prst="rect">
            <a:avLst/>
          </a:prstGeom>
          <a:solidFill>
            <a:srgbClr val="00B0F0"/>
          </a:solidFill>
          <a:ln>
            <a:noFill/>
          </a:ln>
        </p:spPr>
        <p:txBody>
          <a:bodyPr wrap="none">
            <a:spAutoFit/>
          </a:bodyPr>
          <a:lstStyle>
            <a:lvl1pPr>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2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ja-JP" sz="2800" b="1" dirty="0">
                <a:latin typeface="メイリオ" panose="020B0604030504040204" pitchFamily="50" charset="-128"/>
                <a:ea typeface="メイリオ" panose="020B0604030504040204" pitchFamily="50" charset="-128"/>
              </a:rPr>
              <a:t>視覚的</a:t>
            </a:r>
            <a:r>
              <a:rPr lang="ja-JP" altLang="ja-JP" sz="2800" b="1" dirty="0">
                <a:latin typeface="Arial" panose="020B0604020202020204" pitchFamily="34" charset="0"/>
                <a:ea typeface="メイリオ" panose="020B0604030504040204" pitchFamily="50" charset="-128"/>
                <a:cs typeface="メイリオ" panose="020B0604030504040204" pitchFamily="50" charset="-128"/>
              </a:rPr>
              <a:t>識別</a:t>
            </a:r>
            <a:endParaRPr lang="ja-JP" altLang="en-US" sz="2800" dirty="0">
              <a:latin typeface="Arial" panose="020B0604020202020204" pitchFamily="34" charset="0"/>
              <a:ea typeface="メイリオ" panose="020B0604030504040204" pitchFamily="50" charset="-128"/>
              <a:cs typeface="メイリオ" panose="020B0604030504040204" pitchFamily="50" charset="-128"/>
            </a:endParaRPr>
          </a:p>
        </p:txBody>
      </p:sp>
      <p:sp>
        <p:nvSpPr>
          <p:cNvPr id="20" name="正方形/長方形 12">
            <a:extLst>
              <a:ext uri="{FF2B5EF4-FFF2-40B4-BE49-F238E27FC236}">
                <a16:creationId xmlns:a16="http://schemas.microsoft.com/office/drawing/2014/main" id="{04D6C789-7D42-3BAB-92FA-4A913B6ECFF6}"/>
              </a:ext>
            </a:extLst>
          </p:cNvPr>
          <p:cNvSpPr>
            <a:spLocks noChangeArrowheads="1"/>
          </p:cNvSpPr>
          <p:nvPr/>
        </p:nvSpPr>
        <p:spPr bwMode="auto">
          <a:xfrm>
            <a:off x="1096779" y="1884020"/>
            <a:ext cx="1004951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2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defRPr/>
            </a:pPr>
            <a:r>
              <a:rPr lang="ja-JP" altLang="ja-JP"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見た目ではわからない障がいのあるメンバー</a:t>
            </a:r>
            <a:r>
              <a:rPr lang="ja-JP" altLang="en-US"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（発達障がい、知的障がい、聴覚障がい）</a:t>
            </a:r>
            <a:r>
              <a:rPr lang="ja-JP" altLang="ja-JP"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に対し、有事の際や困り事があった場合、近くにいる人が対応できるよう</a:t>
            </a:r>
            <a:r>
              <a:rPr lang="ja-JP" altLang="en-US"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対象者</a:t>
            </a:r>
            <a:r>
              <a:rPr lang="ja-JP" altLang="ja-JP"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の意見も取り入れ</a:t>
            </a:r>
            <a:r>
              <a:rPr lang="ja-JP" altLang="ja-JP" dirty="0">
                <a:solidFill>
                  <a:srgbClr val="000000"/>
                </a:solidFill>
                <a:latin typeface="メイリオ" panose="020B0604030504040204" pitchFamily="50" charset="-128"/>
                <a:ea typeface="メイリオ" panose="020B0604030504040204" pitchFamily="50" charset="-128"/>
              </a:rPr>
              <a:t>、</a:t>
            </a:r>
            <a:r>
              <a:rPr lang="ja-JP" altLang="en-US" b="1" dirty="0">
                <a:solidFill>
                  <a:srgbClr val="FF0000"/>
                </a:solidFill>
                <a:latin typeface="メイリオ" panose="020B0604030504040204" pitchFamily="50" charset="-128"/>
                <a:ea typeface="メイリオ" panose="020B0604030504040204" pitchFamily="50" charset="-128"/>
              </a:rPr>
              <a:t>社内限定</a:t>
            </a:r>
            <a:r>
              <a:rPr lang="ja-JP" altLang="en-US" dirty="0">
                <a:solidFill>
                  <a:srgbClr val="000000"/>
                </a:solidFill>
                <a:latin typeface="メイリオ" panose="020B0604030504040204" pitchFamily="50" charset="-128"/>
                <a:ea typeface="メイリオ" panose="020B0604030504040204" pitchFamily="50" charset="-128"/>
              </a:rPr>
              <a:t>の</a:t>
            </a:r>
            <a:r>
              <a:rPr lang="ja-JP" altLang="ja-JP" dirty="0">
                <a:solidFill>
                  <a:srgbClr val="000000"/>
                </a:solidFill>
                <a:latin typeface="メイリオ" panose="020B0604030504040204" pitchFamily="50" charset="-128"/>
                <a:ea typeface="メイリオ" panose="020B0604030504040204" pitchFamily="50" charset="-128"/>
              </a:rPr>
              <a:t>「識別マーク」</a:t>
            </a:r>
            <a:r>
              <a:rPr lang="ja-JP" altLang="en-US" dirty="0">
                <a:solidFill>
                  <a:srgbClr val="000000"/>
                </a:solidFill>
                <a:latin typeface="メイリオ" panose="020B0604030504040204" pitchFamily="50" charset="-128"/>
                <a:ea typeface="メイリオ" panose="020B0604030504040204" pitchFamily="50" charset="-128"/>
              </a:rPr>
              <a:t>を</a:t>
            </a:r>
            <a:r>
              <a:rPr lang="ja-JP" altLang="en-US"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取り入れ、</a:t>
            </a:r>
            <a:r>
              <a:rPr lang="ja-JP" altLang="ja-JP"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視覚的にわかる工夫を</a:t>
            </a:r>
            <a:r>
              <a:rPr lang="ja-JP" altLang="en-US"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している。</a:t>
            </a:r>
            <a:endParaRPr lang="en-US" altLang="ja-JP"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 name="正方形/長方形 10">
            <a:extLst>
              <a:ext uri="{FF2B5EF4-FFF2-40B4-BE49-F238E27FC236}">
                <a16:creationId xmlns:a16="http://schemas.microsoft.com/office/drawing/2014/main" id="{6281E536-AB17-6DDC-0EDB-C64688B019B4}"/>
              </a:ext>
            </a:extLst>
          </p:cNvPr>
          <p:cNvSpPr>
            <a:spLocks noChangeArrowheads="1"/>
          </p:cNvSpPr>
          <p:nvPr/>
        </p:nvSpPr>
        <p:spPr bwMode="auto">
          <a:xfrm>
            <a:off x="3509553" y="3954887"/>
            <a:ext cx="651332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2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2000" b="1" dirty="0">
                <a:solidFill>
                  <a:srgbClr val="252BAB"/>
                </a:solidFill>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2000" b="1" dirty="0">
                <a:solidFill>
                  <a:srgbClr val="252BAB"/>
                </a:solidFill>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2000" b="1" dirty="0">
                <a:solidFill>
                  <a:srgbClr val="252BAB"/>
                </a:solidFill>
                <a:latin typeface="メイリオ" panose="020B0604030504040204" pitchFamily="50" charset="-128"/>
                <a:ea typeface="メイリオ" panose="020B0604030504040204" pitchFamily="50" charset="-128"/>
                <a:cs typeface="メイリオ" panose="020B0604030504040204" pitchFamily="50" charset="-128"/>
              </a:rPr>
              <a:t>日／有給扱い）　</a:t>
            </a:r>
            <a:r>
              <a:rPr lang="en-US" altLang="ja-JP" sz="2000" b="1" dirty="0">
                <a:solidFill>
                  <a:srgbClr val="252BAB"/>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b="1" dirty="0">
                <a:solidFill>
                  <a:srgbClr val="252BAB"/>
                </a:solidFill>
                <a:latin typeface="メイリオ" panose="020B0604030504040204" pitchFamily="50" charset="-128"/>
                <a:ea typeface="メイリオ" panose="020B0604030504040204" pitchFamily="50" charset="-128"/>
                <a:cs typeface="メイリオ" panose="020B0604030504040204" pitchFamily="50" charset="-128"/>
              </a:rPr>
              <a:t>通常の有給休暇とは別に付与</a:t>
            </a:r>
            <a:endParaRPr lang="ja-JP" altLang="en-US" sz="2800" dirty="0">
              <a:latin typeface="Arial" panose="020B0604020202020204" pitchFamily="34" charset="0"/>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061002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84B80-4F93-A2DE-2941-428F94AC18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C6BF78-D912-44DB-F078-C435C55898D7}"/>
              </a:ext>
            </a:extLst>
          </p:cNvPr>
          <p:cNvSpPr>
            <a:spLocks noGrp="1"/>
          </p:cNvSpPr>
          <p:nvPr>
            <p:ph type="ctrTitle"/>
          </p:nvPr>
        </p:nvSpPr>
        <p:spPr>
          <a:xfrm>
            <a:off x="701793" y="556746"/>
            <a:ext cx="11016808" cy="581344"/>
          </a:xfrm>
        </p:spPr>
        <p:txBody>
          <a:bodyPr/>
          <a:lstStyle/>
          <a:p>
            <a:r>
              <a:rPr kumimoji="1" lang="ja-JP" altLang="en-US" sz="3600" dirty="0">
                <a:latin typeface="メイリオ" panose="020B0604030504040204" pitchFamily="50" charset="-128"/>
                <a:ea typeface="メイリオ" panose="020B0604030504040204" pitchFamily="50" charset="-128"/>
              </a:rPr>
              <a:t>社内浸透活動</a:t>
            </a:r>
            <a:endParaRPr lang="en-US" sz="3600" dirty="0"/>
          </a:p>
        </p:txBody>
      </p:sp>
      <p:sp>
        <p:nvSpPr>
          <p:cNvPr id="5" name="Slide Number Placeholder 4">
            <a:extLst>
              <a:ext uri="{FF2B5EF4-FFF2-40B4-BE49-F238E27FC236}">
                <a16:creationId xmlns:a16="http://schemas.microsoft.com/office/drawing/2014/main" id="{20B1ED1D-27BC-E838-6B52-45F6269A497F}"/>
              </a:ext>
            </a:extLst>
          </p:cNvPr>
          <p:cNvSpPr>
            <a:spLocks noGrp="1"/>
          </p:cNvSpPr>
          <p:nvPr>
            <p:ph type="sldNum" sz="quarter" idx="4"/>
          </p:nvPr>
        </p:nvSpPr>
        <p:spPr/>
        <p:txBody>
          <a:bodyPr/>
          <a:lstStyle/>
          <a:p>
            <a:fld id="{541BA258-73F2-C44C-A60B-FBDACACD8C92}" type="slidenum">
              <a:rPr lang="en-US" smtClean="0"/>
              <a:pPr/>
              <a:t>16</a:t>
            </a:fld>
            <a:endParaRPr lang="en-US" dirty="0"/>
          </a:p>
        </p:txBody>
      </p:sp>
      <p:sp>
        <p:nvSpPr>
          <p:cNvPr id="3" name="正方形/長方形 2">
            <a:extLst>
              <a:ext uri="{FF2B5EF4-FFF2-40B4-BE49-F238E27FC236}">
                <a16:creationId xmlns:a16="http://schemas.microsoft.com/office/drawing/2014/main" id="{3B248EB5-EFA7-7D88-ABE8-7813F159DCB6}"/>
              </a:ext>
            </a:extLst>
          </p:cNvPr>
          <p:cNvSpPr/>
          <p:nvPr/>
        </p:nvSpPr>
        <p:spPr>
          <a:xfrm>
            <a:off x="943570" y="1278542"/>
            <a:ext cx="9794560" cy="4644827"/>
          </a:xfrm>
          <a:prstGeom prst="rect">
            <a:avLst/>
          </a:prstGeom>
          <a:solidFill>
            <a:srgbClr val="FFFFCC"/>
          </a:solidFill>
          <a:ln>
            <a:noFill/>
          </a:ln>
        </p:spPr>
        <p:style>
          <a:lnRef idx="0">
            <a:scrgbClr r="0" g="0" b="0"/>
          </a:lnRef>
          <a:fillRef idx="0">
            <a:scrgbClr r="0" g="0" b="0"/>
          </a:fillRef>
          <a:effectRef idx="0">
            <a:scrgbClr r="0" g="0" b="0"/>
          </a:effectRef>
          <a:fontRef idx="minor">
            <a:schemeClr val="lt1"/>
          </a:fontRef>
        </p:style>
        <p:txBody>
          <a:bodyPr lIns="0" tIns="72000" rIns="0" bIns="0" rtlCol="0" anchor="ctr"/>
          <a:lstStyle/>
          <a:p>
            <a:r>
              <a:rPr kumimoji="1" lang="ja-JP" altLang="en-US" sz="2400" dirty="0">
                <a:solidFill>
                  <a:schemeClr val="tx1"/>
                </a:solidFill>
                <a:latin typeface="メイリオ" panose="020B0604030504040204" pitchFamily="50" charset="-128"/>
                <a:ea typeface="メイリオ" panose="020B0604030504040204" pitchFamily="50" charset="-128"/>
              </a:rPr>
              <a:t>・</a:t>
            </a:r>
            <a:r>
              <a:rPr kumimoji="1" lang="ja-JP" altLang="en-US" sz="2400" b="1" dirty="0">
                <a:solidFill>
                  <a:schemeClr val="tx1"/>
                </a:solidFill>
                <a:latin typeface="メイリオ" panose="020B0604030504040204" pitchFamily="50" charset="-128"/>
                <a:ea typeface="メイリオ" panose="020B0604030504040204" pitchFamily="50" charset="-128"/>
              </a:rPr>
              <a:t>定例会</a:t>
            </a:r>
            <a:endParaRPr kumimoji="1" lang="en-US" altLang="ja-JP" sz="2400" b="1" dirty="0">
              <a:solidFill>
                <a:schemeClr val="tx1"/>
              </a:solidFill>
              <a:latin typeface="メイリオ" panose="020B0604030504040204" pitchFamily="50" charset="-128"/>
              <a:ea typeface="メイリオ" panose="020B0604030504040204" pitchFamily="50" charset="-128"/>
            </a:endParaRPr>
          </a:p>
          <a:p>
            <a:r>
              <a:rPr kumimoji="1" lang="ja-JP" altLang="en-US" sz="2400" dirty="0">
                <a:solidFill>
                  <a:schemeClr val="tx1"/>
                </a:solidFill>
                <a:latin typeface="メイリオ" panose="020B0604030504040204" pitchFamily="50" charset="-128"/>
                <a:ea typeface="メイリオ" panose="020B0604030504040204" pitchFamily="50" charset="-128"/>
              </a:rPr>
              <a:t>　　障がい者雇用に特化した内容の会議を毎月</a:t>
            </a:r>
            <a:r>
              <a:rPr kumimoji="1" lang="en-US" altLang="ja-JP" sz="2400" dirty="0">
                <a:solidFill>
                  <a:schemeClr val="tx1"/>
                </a:solidFill>
                <a:latin typeface="メイリオ" panose="020B0604030504040204" pitchFamily="50" charset="-128"/>
                <a:ea typeface="メイリオ" panose="020B0604030504040204" pitchFamily="50" charset="-128"/>
              </a:rPr>
              <a:t>1</a:t>
            </a:r>
            <a:r>
              <a:rPr kumimoji="1" lang="ja-JP" altLang="en-US" sz="2400" dirty="0">
                <a:solidFill>
                  <a:schemeClr val="tx1"/>
                </a:solidFill>
                <a:latin typeface="メイリオ" panose="020B0604030504040204" pitchFamily="50" charset="-128"/>
                <a:ea typeface="メイリオ" panose="020B0604030504040204" pitchFamily="50" charset="-128"/>
              </a:rPr>
              <a:t>回開催</a:t>
            </a:r>
            <a:endParaRPr kumimoji="1" lang="en-US" altLang="ja-JP" sz="2400" dirty="0">
              <a:solidFill>
                <a:schemeClr val="tx1"/>
              </a:solidFill>
              <a:latin typeface="メイリオ" panose="020B0604030504040204" pitchFamily="50" charset="-128"/>
              <a:ea typeface="メイリオ" panose="020B0604030504040204" pitchFamily="50" charset="-128"/>
            </a:endParaRPr>
          </a:p>
          <a:p>
            <a:endParaRPr kumimoji="1" lang="en-US" altLang="ja-JP" dirty="0">
              <a:solidFill>
                <a:schemeClr val="tx1"/>
              </a:solidFill>
              <a:latin typeface="メイリオ" panose="020B0604030504040204" pitchFamily="50" charset="-128"/>
              <a:ea typeface="メイリオ" panose="020B0604030504040204" pitchFamily="50" charset="-128"/>
            </a:endParaRPr>
          </a:p>
          <a:p>
            <a:r>
              <a:rPr kumimoji="1" lang="ja-JP" altLang="en-US" b="1" dirty="0">
                <a:solidFill>
                  <a:schemeClr val="tx1"/>
                </a:solidFill>
                <a:latin typeface="メイリオ" panose="020B0604030504040204" pitchFamily="50" charset="-128"/>
                <a:ea typeface="メイリオ" panose="020B0604030504040204" pitchFamily="50" charset="-128"/>
              </a:rPr>
              <a:t>・朝礼での手話レクチャー</a:t>
            </a:r>
            <a:endParaRPr kumimoji="1" lang="en-US" altLang="ja-JP" b="1" dirty="0">
              <a:solidFill>
                <a:schemeClr val="tx1"/>
              </a:solidFill>
              <a:latin typeface="メイリオ" panose="020B0604030504040204" pitchFamily="50" charset="-128"/>
              <a:ea typeface="メイリオ" panose="020B0604030504040204" pitchFamily="50" charset="-128"/>
            </a:endParaRPr>
          </a:p>
          <a:p>
            <a:r>
              <a:rPr kumimoji="1" lang="ja-JP" altLang="en-US" dirty="0">
                <a:solidFill>
                  <a:schemeClr val="tx1"/>
                </a:solidFill>
                <a:latin typeface="メイリオ" panose="020B0604030504040204" pitchFamily="50" charset="-128"/>
                <a:ea typeface="メイリオ" panose="020B0604030504040204" pitchFamily="50" charset="-128"/>
              </a:rPr>
              <a:t>　　聴覚障がい者が講師となり、在席職場のメンバーへレクチャー</a:t>
            </a:r>
            <a:endParaRPr kumimoji="1" lang="en-US" altLang="ja-JP" dirty="0">
              <a:solidFill>
                <a:schemeClr val="tx1"/>
              </a:solidFill>
              <a:latin typeface="メイリオ" panose="020B0604030504040204" pitchFamily="50" charset="-128"/>
              <a:ea typeface="メイリオ" panose="020B0604030504040204" pitchFamily="50" charset="-128"/>
            </a:endParaRPr>
          </a:p>
          <a:p>
            <a:endParaRPr kumimoji="1" lang="en-US" altLang="ja-JP" dirty="0">
              <a:solidFill>
                <a:schemeClr val="tx1"/>
              </a:solidFill>
              <a:latin typeface="メイリオ" panose="020B0604030504040204" pitchFamily="50" charset="-128"/>
              <a:ea typeface="メイリオ" panose="020B0604030504040204" pitchFamily="50" charset="-128"/>
            </a:endParaRPr>
          </a:p>
          <a:p>
            <a:r>
              <a:rPr kumimoji="1" lang="ja-JP" altLang="en-US" sz="2400" b="1" dirty="0">
                <a:solidFill>
                  <a:schemeClr val="tx1"/>
                </a:solidFill>
                <a:latin typeface="メイリオ" panose="020B0604030504040204" pitchFamily="50" charset="-128"/>
                <a:ea typeface="メイリオ" panose="020B0604030504040204" pitchFamily="50" charset="-128"/>
              </a:rPr>
              <a:t>・役職者、リーダー向け研修会開催</a:t>
            </a:r>
            <a:endParaRPr kumimoji="1" lang="en-US" altLang="ja-JP" sz="2400" b="1" dirty="0">
              <a:solidFill>
                <a:schemeClr val="tx1"/>
              </a:solidFill>
              <a:latin typeface="メイリオ" panose="020B0604030504040204" pitchFamily="50" charset="-128"/>
              <a:ea typeface="メイリオ" panose="020B0604030504040204" pitchFamily="50" charset="-128"/>
            </a:endParaRPr>
          </a:p>
          <a:p>
            <a:r>
              <a:rPr kumimoji="1" lang="ja-JP" altLang="en-US" sz="2400" dirty="0">
                <a:solidFill>
                  <a:schemeClr val="tx1"/>
                </a:solidFill>
                <a:latin typeface="メイリオ" panose="020B0604030504040204" pitchFamily="50" charset="-128"/>
                <a:ea typeface="メイリオ" panose="020B0604030504040204" pitchFamily="50" charset="-128"/>
              </a:rPr>
              <a:t>　　公的機関や支援機関に講師を依頼し、</a:t>
            </a:r>
            <a:r>
              <a:rPr kumimoji="1" lang="ja-JP" altLang="en-US" dirty="0">
                <a:solidFill>
                  <a:schemeClr val="tx1"/>
                </a:solidFill>
                <a:latin typeface="メイリオ" panose="020B0604030504040204" pitchFamily="50" charset="-128"/>
                <a:ea typeface="メイリオ" panose="020B0604030504040204" pitchFamily="50" charset="-128"/>
              </a:rPr>
              <a:t>障がいに対する理解や</a:t>
            </a:r>
            <a:endParaRPr kumimoji="1" lang="en-US" altLang="ja-JP" dirty="0">
              <a:solidFill>
                <a:schemeClr val="tx1"/>
              </a:solidFill>
              <a:latin typeface="メイリオ" panose="020B0604030504040204" pitchFamily="50" charset="-128"/>
              <a:ea typeface="メイリオ" panose="020B0604030504040204" pitchFamily="50" charset="-128"/>
            </a:endParaRPr>
          </a:p>
          <a:p>
            <a:r>
              <a:rPr kumimoji="1" lang="ja-JP" altLang="en-US" dirty="0">
                <a:solidFill>
                  <a:schemeClr val="tx1"/>
                </a:solidFill>
                <a:latin typeface="メイリオ" panose="020B0604030504040204" pitchFamily="50" charset="-128"/>
                <a:ea typeface="メイリオ" panose="020B0604030504040204" pitchFamily="50" charset="-128"/>
              </a:rPr>
              <a:t>　　対応方法を学ぶ機会として社内で開催</a:t>
            </a:r>
            <a:endParaRPr kumimoji="1" lang="en-US" altLang="ja-JP" dirty="0">
              <a:solidFill>
                <a:schemeClr val="tx1"/>
              </a:solidFill>
              <a:latin typeface="メイリオ" panose="020B0604030504040204" pitchFamily="50" charset="-128"/>
              <a:ea typeface="メイリオ" panose="020B0604030504040204" pitchFamily="50" charset="-128"/>
            </a:endParaRPr>
          </a:p>
          <a:p>
            <a:endParaRPr kumimoji="1" lang="en-US" altLang="ja-JP" b="1" dirty="0">
              <a:solidFill>
                <a:schemeClr val="tx1"/>
              </a:solidFill>
              <a:latin typeface="メイリオ" panose="020B0604030504040204" pitchFamily="50" charset="-128"/>
              <a:ea typeface="メイリオ" panose="020B0604030504040204" pitchFamily="50" charset="-128"/>
            </a:endParaRPr>
          </a:p>
          <a:p>
            <a:r>
              <a:rPr kumimoji="1" lang="ja-JP" altLang="en-US" b="1" dirty="0">
                <a:solidFill>
                  <a:schemeClr val="tx1"/>
                </a:solidFill>
                <a:latin typeface="メイリオ" panose="020B0604030504040204" pitchFamily="50" charset="-128"/>
                <a:ea typeface="メイリオ" panose="020B0604030504040204" pitchFamily="50" charset="-128"/>
              </a:rPr>
              <a:t>・聞こえない体験（聴覚障がい疑似体験）</a:t>
            </a:r>
            <a:endParaRPr kumimoji="1" lang="en-US" altLang="ja-JP" b="1" dirty="0">
              <a:solidFill>
                <a:schemeClr val="tx1"/>
              </a:solidFill>
              <a:latin typeface="メイリオ" panose="020B0604030504040204" pitchFamily="50" charset="-128"/>
              <a:ea typeface="メイリオ" panose="020B0604030504040204" pitchFamily="50" charset="-128"/>
            </a:endParaRPr>
          </a:p>
          <a:p>
            <a:r>
              <a:rPr kumimoji="1" lang="ja-JP" altLang="en-US" dirty="0">
                <a:solidFill>
                  <a:schemeClr val="tx1"/>
                </a:solidFill>
                <a:latin typeface="メイリオ" panose="020B0604030504040204" pitchFamily="50" charset="-128"/>
                <a:ea typeface="メイリオ" panose="020B0604030504040204" pitchFamily="50" charset="-128"/>
              </a:rPr>
              <a:t>　　聴覚障がいの理解促進　　　　　　　　　　　　　　　　･･･など</a:t>
            </a:r>
            <a:endParaRPr kumimoji="1" lang="ja-JP" altLang="en-US" sz="2400" b="1" dirty="0">
              <a:solidFill>
                <a:schemeClr val="tx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554096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AA10F-5406-E686-335B-89CBEA9A25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90936F-C918-DADF-04AA-A6135A616FF4}"/>
              </a:ext>
            </a:extLst>
          </p:cNvPr>
          <p:cNvSpPr>
            <a:spLocks noGrp="1"/>
          </p:cNvSpPr>
          <p:nvPr>
            <p:ph type="ctrTitle"/>
          </p:nvPr>
        </p:nvSpPr>
        <p:spPr>
          <a:xfrm>
            <a:off x="685609" y="558251"/>
            <a:ext cx="11016808" cy="581344"/>
          </a:xfrm>
        </p:spPr>
        <p:txBody>
          <a:bodyPr/>
          <a:lstStyle/>
          <a:p>
            <a:r>
              <a:rPr kumimoji="1" lang="ja-JP" altLang="en-US" sz="3600" dirty="0">
                <a:latin typeface="メイリオ" panose="020B0604030504040204" pitchFamily="50" charset="-128"/>
                <a:ea typeface="メイリオ" panose="020B0604030504040204" pitchFamily="50" charset="-128"/>
              </a:rPr>
              <a:t>優秀勤労障がい者表彰への推薦</a:t>
            </a:r>
            <a:endParaRPr lang="en-US" sz="3600" dirty="0"/>
          </a:p>
        </p:txBody>
      </p:sp>
      <p:sp>
        <p:nvSpPr>
          <p:cNvPr id="5" name="Slide Number Placeholder 4">
            <a:extLst>
              <a:ext uri="{FF2B5EF4-FFF2-40B4-BE49-F238E27FC236}">
                <a16:creationId xmlns:a16="http://schemas.microsoft.com/office/drawing/2014/main" id="{47554937-2745-D2F7-B07C-D850ABF012C7}"/>
              </a:ext>
            </a:extLst>
          </p:cNvPr>
          <p:cNvSpPr>
            <a:spLocks noGrp="1"/>
          </p:cNvSpPr>
          <p:nvPr>
            <p:ph type="sldNum" sz="quarter" idx="4"/>
          </p:nvPr>
        </p:nvSpPr>
        <p:spPr/>
        <p:txBody>
          <a:bodyPr/>
          <a:lstStyle/>
          <a:p>
            <a:fld id="{541BA258-73F2-C44C-A60B-FBDACACD8C92}" type="slidenum">
              <a:rPr lang="en-US" smtClean="0"/>
              <a:pPr/>
              <a:t>17</a:t>
            </a:fld>
            <a:endParaRPr lang="en-US" dirty="0"/>
          </a:p>
        </p:txBody>
      </p:sp>
      <p:sp>
        <p:nvSpPr>
          <p:cNvPr id="20" name="テキスト ボックス 17">
            <a:extLst>
              <a:ext uri="{FF2B5EF4-FFF2-40B4-BE49-F238E27FC236}">
                <a16:creationId xmlns:a16="http://schemas.microsoft.com/office/drawing/2014/main" id="{4A6DA15B-5156-BAB9-D10A-406BBDD627E1}"/>
              </a:ext>
            </a:extLst>
          </p:cNvPr>
          <p:cNvSpPr txBox="1">
            <a:spLocks noChangeArrowheads="1"/>
          </p:cNvSpPr>
          <p:nvPr/>
        </p:nvSpPr>
        <p:spPr bwMode="auto">
          <a:xfrm>
            <a:off x="768485" y="1337303"/>
            <a:ext cx="2565078" cy="488201"/>
          </a:xfrm>
          <a:prstGeom prst="rect">
            <a:avLst/>
          </a:prstGeom>
          <a:solidFill>
            <a:srgbClr val="00B0F0"/>
          </a:solidFill>
          <a:ln>
            <a:noFill/>
          </a:ln>
        </p:spPr>
        <p:txBody>
          <a:bodyPr wrap="square" tIns="72000" anchor="ctr" anchorCtr="0">
            <a:spAutoFit/>
          </a:bodyPr>
          <a:lstStyle>
            <a:lvl1pPr>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2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defRPr/>
            </a:pP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表彰への推薦</a:t>
            </a:r>
          </a:p>
        </p:txBody>
      </p:sp>
      <p:pic>
        <p:nvPicPr>
          <p:cNvPr id="4" name="図 3">
            <a:extLst>
              <a:ext uri="{FF2B5EF4-FFF2-40B4-BE49-F238E27FC236}">
                <a16:creationId xmlns:a16="http://schemas.microsoft.com/office/drawing/2014/main" id="{9B7402BF-FF42-24D2-074D-F7EDED2B9F7C}"/>
              </a:ext>
            </a:extLst>
          </p:cNvPr>
          <p:cNvPicPr>
            <a:picLocks noChangeAspect="1"/>
          </p:cNvPicPr>
          <p:nvPr/>
        </p:nvPicPr>
        <p:blipFill>
          <a:blip r:embed="rId3"/>
          <a:stretch>
            <a:fillRect/>
          </a:stretch>
        </p:blipFill>
        <p:spPr>
          <a:xfrm>
            <a:off x="846083" y="2190277"/>
            <a:ext cx="3806499" cy="3089389"/>
          </a:xfrm>
          <a:prstGeom prst="rect">
            <a:avLst/>
          </a:prstGeom>
        </p:spPr>
      </p:pic>
      <p:pic>
        <p:nvPicPr>
          <p:cNvPr id="7" name="図 6">
            <a:extLst>
              <a:ext uri="{FF2B5EF4-FFF2-40B4-BE49-F238E27FC236}">
                <a16:creationId xmlns:a16="http://schemas.microsoft.com/office/drawing/2014/main" id="{E06F04D8-71EE-B6B5-D495-7B240E2069A8}"/>
              </a:ext>
            </a:extLst>
          </p:cNvPr>
          <p:cNvPicPr>
            <a:picLocks noChangeAspect="1"/>
          </p:cNvPicPr>
          <p:nvPr/>
        </p:nvPicPr>
        <p:blipFill>
          <a:blip r:embed="rId4"/>
          <a:stretch>
            <a:fillRect/>
          </a:stretch>
        </p:blipFill>
        <p:spPr>
          <a:xfrm>
            <a:off x="4929022" y="1468544"/>
            <a:ext cx="2864916" cy="2131130"/>
          </a:xfrm>
          <a:prstGeom prst="rect">
            <a:avLst/>
          </a:prstGeom>
        </p:spPr>
      </p:pic>
      <p:sp>
        <p:nvSpPr>
          <p:cNvPr id="8" name="テキスト ボックス 7">
            <a:extLst>
              <a:ext uri="{FF2B5EF4-FFF2-40B4-BE49-F238E27FC236}">
                <a16:creationId xmlns:a16="http://schemas.microsoft.com/office/drawing/2014/main" id="{2F246223-6718-D0CA-E402-02FE10F53D7E}"/>
              </a:ext>
            </a:extLst>
          </p:cNvPr>
          <p:cNvSpPr txBox="1"/>
          <p:nvPr/>
        </p:nvSpPr>
        <p:spPr>
          <a:xfrm>
            <a:off x="5662746" y="4914802"/>
            <a:ext cx="5836920" cy="1200329"/>
          </a:xfrm>
          <a:prstGeom prst="rect">
            <a:avLst/>
          </a:prstGeom>
          <a:noFill/>
        </p:spPr>
        <p:txBody>
          <a:bodyPr wrap="square" rtlCol="0">
            <a:spAutoFit/>
          </a:bodyPr>
          <a:lstStyle/>
          <a:p>
            <a:r>
              <a:rPr lang="ja-JP" altLang="en-US" sz="1800" dirty="0">
                <a:latin typeface="メイリオ" panose="020B0604030504040204" pitchFamily="50" charset="-128"/>
                <a:ea typeface="メイリオ" panose="020B0604030504040204" pitchFamily="50" charset="-128"/>
              </a:rPr>
              <a:t>ここ数年の実績</a:t>
            </a:r>
            <a:endParaRPr lang="en-US" altLang="ja-JP" sz="1800" dirty="0">
              <a:latin typeface="メイリオ" panose="020B0604030504040204" pitchFamily="50" charset="-128"/>
              <a:ea typeface="メイリオ" panose="020B0604030504040204" pitchFamily="50" charset="-128"/>
            </a:endParaRPr>
          </a:p>
          <a:p>
            <a:r>
              <a:rPr lang="ja-JP" altLang="en-US" sz="1800" dirty="0">
                <a:latin typeface="メイリオ" panose="020B0604030504040204" pitchFamily="50" charset="-128"/>
                <a:ea typeface="メイリオ" panose="020B0604030504040204" pitchFamily="50" charset="-128"/>
              </a:rPr>
              <a:t>令和</a:t>
            </a:r>
            <a:r>
              <a:rPr lang="en-US" altLang="ja-JP" sz="1800" dirty="0">
                <a:latin typeface="メイリオ" panose="020B0604030504040204" pitchFamily="50" charset="-128"/>
                <a:ea typeface="メイリオ" panose="020B0604030504040204" pitchFamily="50" charset="-128"/>
              </a:rPr>
              <a:t>5</a:t>
            </a:r>
            <a:r>
              <a:rPr lang="ja-JP" altLang="en-US" sz="1800" dirty="0">
                <a:latin typeface="メイリオ" panose="020B0604030504040204" pitchFamily="50" charset="-128"/>
                <a:ea typeface="メイリオ" panose="020B0604030504040204" pitchFamily="50" charset="-128"/>
              </a:rPr>
              <a:t>年　機構理事長表彰</a:t>
            </a:r>
            <a:endParaRPr lang="en-US" altLang="ja-JP" sz="1800" dirty="0">
              <a:latin typeface="メイリオ" panose="020B0604030504040204" pitchFamily="50" charset="-128"/>
              <a:ea typeface="メイリオ" panose="020B0604030504040204" pitchFamily="50" charset="-128"/>
            </a:endParaRPr>
          </a:p>
          <a:p>
            <a:r>
              <a:rPr lang="ja-JP" altLang="en-US" sz="1800" dirty="0">
                <a:latin typeface="メイリオ" panose="020B0604030504040204" pitchFamily="50" charset="-128"/>
                <a:ea typeface="メイリオ" panose="020B0604030504040204" pitchFamily="50" charset="-128"/>
              </a:rPr>
              <a:t>令和</a:t>
            </a:r>
            <a:r>
              <a:rPr lang="en-US" altLang="ja-JP" sz="1800" dirty="0">
                <a:latin typeface="メイリオ" panose="020B0604030504040204" pitchFamily="50" charset="-128"/>
                <a:ea typeface="メイリオ" panose="020B0604030504040204" pitchFamily="50" charset="-128"/>
              </a:rPr>
              <a:t>6</a:t>
            </a:r>
            <a:r>
              <a:rPr lang="ja-JP" altLang="en-US" sz="1800" dirty="0">
                <a:latin typeface="メイリオ" panose="020B0604030504040204" pitchFamily="50" charset="-128"/>
                <a:ea typeface="メイリオ" panose="020B0604030504040204" pitchFamily="50" charset="-128"/>
              </a:rPr>
              <a:t>年　山梨県知事表彰、努力賞</a:t>
            </a:r>
            <a:endParaRPr lang="en-US" altLang="ja-JP" sz="1800" dirty="0">
              <a:latin typeface="メイリオ" panose="020B0604030504040204" pitchFamily="50" charset="-128"/>
              <a:ea typeface="メイリオ" panose="020B0604030504040204" pitchFamily="50" charset="-128"/>
            </a:endParaRPr>
          </a:p>
          <a:p>
            <a:r>
              <a:rPr lang="ja-JP" altLang="en-US" sz="1800" dirty="0">
                <a:latin typeface="メイリオ" panose="020B0604030504040204" pitchFamily="50" charset="-128"/>
                <a:ea typeface="メイリオ" panose="020B0604030504040204" pitchFamily="50" charset="-128"/>
              </a:rPr>
              <a:t>令和</a:t>
            </a:r>
            <a:r>
              <a:rPr lang="en-US" altLang="ja-JP" sz="1800" dirty="0">
                <a:latin typeface="メイリオ" panose="020B0604030504040204" pitchFamily="50" charset="-128"/>
                <a:ea typeface="メイリオ" panose="020B0604030504040204" pitchFamily="50" charset="-128"/>
              </a:rPr>
              <a:t>7</a:t>
            </a:r>
            <a:r>
              <a:rPr lang="ja-JP" altLang="en-US" sz="1800" dirty="0">
                <a:latin typeface="メイリオ" panose="020B0604030504040204" pitchFamily="50" charset="-128"/>
                <a:ea typeface="メイリオ" panose="020B0604030504040204" pitchFamily="50" charset="-128"/>
              </a:rPr>
              <a:t>年　山梨県知事表彰、理事長表彰、努力賞</a:t>
            </a:r>
            <a:endParaRPr lang="en-US" altLang="ja-JP" sz="18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857C3669-1626-D125-4B80-EF983CAC1B7B}"/>
              </a:ext>
            </a:extLst>
          </p:cNvPr>
          <p:cNvSpPr txBox="1"/>
          <p:nvPr/>
        </p:nvSpPr>
        <p:spPr>
          <a:xfrm>
            <a:off x="846083" y="5336031"/>
            <a:ext cx="3917854" cy="369332"/>
          </a:xfrm>
          <a:prstGeom prst="rect">
            <a:avLst/>
          </a:prstGeom>
          <a:noFill/>
        </p:spPr>
        <p:txBody>
          <a:bodyPr wrap="square" rtlCol="0">
            <a:spAutoFit/>
          </a:bodyPr>
          <a:lstStyle/>
          <a:p>
            <a:r>
              <a:rPr lang="ja-JP" altLang="en-US" sz="1800" dirty="0">
                <a:latin typeface="メイリオ" panose="020B0604030504040204" pitchFamily="50" charset="-128"/>
                <a:ea typeface="メイリオ" panose="020B0604030504040204" pitchFamily="50" charset="-128"/>
              </a:rPr>
              <a:t>表彰式へは、直属上司も一緒に出席</a:t>
            </a:r>
            <a:endParaRPr lang="en-US" altLang="ja-JP" sz="1800" dirty="0">
              <a:latin typeface="メイリオ" panose="020B0604030504040204" pitchFamily="50" charset="-128"/>
              <a:ea typeface="メイリオ" panose="020B0604030504040204" pitchFamily="50" charset="-128"/>
            </a:endParaRPr>
          </a:p>
        </p:txBody>
      </p:sp>
      <p:pic>
        <p:nvPicPr>
          <p:cNvPr id="6" name="図 5">
            <a:extLst>
              <a:ext uri="{FF2B5EF4-FFF2-40B4-BE49-F238E27FC236}">
                <a16:creationId xmlns:a16="http://schemas.microsoft.com/office/drawing/2014/main" id="{D2ADEE7B-7C11-FAAB-24C8-B8A6BDE1AFBF}"/>
              </a:ext>
            </a:extLst>
          </p:cNvPr>
          <p:cNvPicPr>
            <a:picLocks noChangeAspect="1"/>
          </p:cNvPicPr>
          <p:nvPr/>
        </p:nvPicPr>
        <p:blipFill>
          <a:blip r:embed="rId5"/>
          <a:stretch>
            <a:fillRect/>
          </a:stretch>
        </p:blipFill>
        <p:spPr>
          <a:xfrm>
            <a:off x="7434730" y="2054320"/>
            <a:ext cx="4147670" cy="2926096"/>
          </a:xfrm>
          <a:prstGeom prst="rect">
            <a:avLst/>
          </a:prstGeom>
        </p:spPr>
      </p:pic>
      <p:sp>
        <p:nvSpPr>
          <p:cNvPr id="3" name="テキスト ボックス 17">
            <a:extLst>
              <a:ext uri="{FF2B5EF4-FFF2-40B4-BE49-F238E27FC236}">
                <a16:creationId xmlns:a16="http://schemas.microsoft.com/office/drawing/2014/main" id="{FEC1463D-7833-1185-69F5-6FC6E9BDC142}"/>
              </a:ext>
            </a:extLst>
          </p:cNvPr>
          <p:cNvSpPr txBox="1">
            <a:spLocks noChangeArrowheads="1"/>
          </p:cNvSpPr>
          <p:nvPr/>
        </p:nvSpPr>
        <p:spPr bwMode="auto">
          <a:xfrm>
            <a:off x="3333563" y="4747645"/>
            <a:ext cx="551865" cy="334313"/>
          </a:xfrm>
          <a:prstGeom prst="rect">
            <a:avLst/>
          </a:prstGeom>
          <a:solidFill>
            <a:srgbClr val="00B0F0"/>
          </a:solidFill>
          <a:ln>
            <a:noFill/>
          </a:ln>
        </p:spPr>
        <p:txBody>
          <a:bodyPr wrap="square" tIns="72000" anchor="ctr" anchorCtr="0">
            <a:spAutoFit/>
          </a:bodyPr>
          <a:lstStyle>
            <a:lvl1pPr>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2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上司</a:t>
            </a:r>
          </a:p>
        </p:txBody>
      </p:sp>
    </p:spTree>
    <p:extLst>
      <p:ext uri="{BB962C8B-B14F-4D97-AF65-F5344CB8AC3E}">
        <p14:creationId xmlns:p14="http://schemas.microsoft.com/office/powerpoint/2010/main" val="2168658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E739F73-78E5-1988-7691-607D76A98E22}"/>
              </a:ext>
            </a:extLst>
          </p:cNvPr>
          <p:cNvSpPr>
            <a:spLocks noGrp="1"/>
          </p:cNvSpPr>
          <p:nvPr>
            <p:ph type="sldNum" sz="quarter" idx="4"/>
          </p:nvPr>
        </p:nvSpPr>
        <p:spPr/>
        <p:txBody>
          <a:bodyPr/>
          <a:lstStyle/>
          <a:p>
            <a:fld id="{541BA258-73F2-C44C-A60B-FBDACACD8C92}" type="slidenum">
              <a:rPr lang="en-US" smtClean="0"/>
              <a:pPr/>
              <a:t>18</a:t>
            </a:fld>
            <a:endParaRPr lang="en-US" dirty="0"/>
          </a:p>
        </p:txBody>
      </p:sp>
      <p:pic>
        <p:nvPicPr>
          <p:cNvPr id="6" name="図 5">
            <a:extLst>
              <a:ext uri="{FF2B5EF4-FFF2-40B4-BE49-F238E27FC236}">
                <a16:creationId xmlns:a16="http://schemas.microsoft.com/office/drawing/2014/main" id="{7C2E275D-1FC2-2A60-7504-CCE8EE468EF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555484" y="1425894"/>
            <a:ext cx="3432567" cy="2252900"/>
          </a:xfrm>
          <a:prstGeom prst="rect">
            <a:avLst/>
          </a:prstGeom>
        </p:spPr>
      </p:pic>
      <p:sp>
        <p:nvSpPr>
          <p:cNvPr id="7" name="正方形/長方形 6">
            <a:extLst>
              <a:ext uri="{FF2B5EF4-FFF2-40B4-BE49-F238E27FC236}">
                <a16:creationId xmlns:a16="http://schemas.microsoft.com/office/drawing/2014/main" id="{2329733A-0D93-F0B2-CDB9-A85ED49809BB}"/>
              </a:ext>
            </a:extLst>
          </p:cNvPr>
          <p:cNvSpPr/>
          <p:nvPr/>
        </p:nvSpPr>
        <p:spPr>
          <a:xfrm>
            <a:off x="5451562" y="1358457"/>
            <a:ext cx="2068810" cy="346273"/>
          </a:xfrm>
          <a:prstGeom prst="rect">
            <a:avLst/>
          </a:prstGeom>
          <a:solidFill>
            <a:srgbClr val="00B0F0"/>
          </a:solidFill>
          <a:ln>
            <a:noFill/>
          </a:ln>
        </p:spPr>
        <p:txBody>
          <a:bodyPr wrap="square" tIns="72000" anchor="ctr" anchorCtr="0">
            <a:spAutoFit/>
          </a:bodyPr>
          <a:lstStyle/>
          <a:p>
            <a:pPr algn="ctr">
              <a:spcBef>
                <a:spcPct val="0"/>
              </a:spcBef>
            </a:pPr>
            <a:r>
              <a:rPr kumimoji="1" lang="ja-JP" altLang="en-US" b="1" noProof="1">
                <a:solidFill>
                  <a:schemeClr val="tx1"/>
                </a:solidFill>
                <a:latin typeface="メイリオ" panose="020B0604030504040204" pitchFamily="50" charset="-128"/>
                <a:ea typeface="メイリオ" panose="020B0604030504040204" pitchFamily="50" charset="-128"/>
              </a:rPr>
              <a:t>光チャイム</a:t>
            </a:r>
          </a:p>
        </p:txBody>
      </p:sp>
      <p:sp>
        <p:nvSpPr>
          <p:cNvPr id="8" name="テキスト ボックス 7">
            <a:extLst>
              <a:ext uri="{FF2B5EF4-FFF2-40B4-BE49-F238E27FC236}">
                <a16:creationId xmlns:a16="http://schemas.microsoft.com/office/drawing/2014/main" id="{AE68FD79-57F7-535E-4706-7DB10AFBEBDE}"/>
              </a:ext>
            </a:extLst>
          </p:cNvPr>
          <p:cNvSpPr txBox="1"/>
          <p:nvPr/>
        </p:nvSpPr>
        <p:spPr>
          <a:xfrm>
            <a:off x="9089984" y="1862912"/>
            <a:ext cx="2497470" cy="1815882"/>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部品の不足や異常を知らせるアラームと連動して、光が点滅するランプ。</a:t>
            </a:r>
            <a:endParaRPr lang="en-US" altLang="ja-JP" sz="1600" dirty="0">
              <a:latin typeface="メイリオ" panose="020B0604030504040204" pitchFamily="50" charset="-128"/>
              <a:ea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どこにいても気づけるよう、壁や天井など、さまざまな場所に設置。</a:t>
            </a:r>
            <a:endParaRPr lang="en-US" altLang="ja-JP" sz="16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37A3F170-C7F9-160A-0733-AD87396987BC}"/>
              </a:ext>
            </a:extLst>
          </p:cNvPr>
          <p:cNvSpPr txBox="1"/>
          <p:nvPr/>
        </p:nvSpPr>
        <p:spPr>
          <a:xfrm>
            <a:off x="8456177" y="4493387"/>
            <a:ext cx="3432567" cy="1600438"/>
          </a:xfrm>
          <a:prstGeom prst="rect">
            <a:avLst/>
          </a:prstGeom>
          <a:noFill/>
        </p:spPr>
        <p:txBody>
          <a:bodyPr wrap="square" rtlCol="0">
            <a:spAutoFit/>
          </a:bodyPr>
          <a:lstStyle/>
          <a:p>
            <a:r>
              <a:rPr lang="ja-JP" altLang="en-US" sz="1600" noProof="1">
                <a:latin typeface="メイリオ" panose="020B0604030504040204" pitchFamily="50" charset="-128"/>
                <a:ea typeface="メイリオ" panose="020B0604030504040204" pitchFamily="50" charset="-128"/>
              </a:rPr>
              <a:t>社内放送設備と連動させ、以下</a:t>
            </a:r>
            <a:endParaRPr lang="en-US" altLang="ja-JP" sz="1600" noProof="1">
              <a:latin typeface="メイリオ" panose="020B0604030504040204" pitchFamily="50" charset="-128"/>
              <a:ea typeface="メイリオ" panose="020B0604030504040204" pitchFamily="50" charset="-128"/>
            </a:endParaRPr>
          </a:p>
          <a:p>
            <a:r>
              <a:rPr lang="en-US" altLang="ja-JP" sz="1600" noProof="1">
                <a:latin typeface="メイリオ" panose="020B0604030504040204" pitchFamily="50" charset="-128"/>
                <a:ea typeface="メイリオ" panose="020B0604030504040204" pitchFamily="50" charset="-128"/>
              </a:rPr>
              <a:t>4</a:t>
            </a:r>
            <a:r>
              <a:rPr lang="ja-JP" altLang="en-US" sz="1600" noProof="1">
                <a:latin typeface="メイリオ" panose="020B0604030504040204" pitchFamily="50" charset="-128"/>
                <a:ea typeface="メイリオ" panose="020B0604030504040204" pitchFamily="50" charset="-128"/>
              </a:rPr>
              <a:t>種類のメッセージを振動とともに表示</a:t>
            </a:r>
            <a:endParaRPr lang="en-US" altLang="ja-JP" sz="1600" noProof="1">
              <a:latin typeface="メイリオ" panose="020B0604030504040204" pitchFamily="50" charset="-128"/>
              <a:ea typeface="メイリオ" panose="020B0604030504040204" pitchFamily="50" charset="-128"/>
            </a:endParaRPr>
          </a:p>
          <a:p>
            <a:endParaRPr lang="en-US" altLang="ja-JP" sz="1600" b="1" noProof="1">
              <a:solidFill>
                <a:srgbClr val="FF0000"/>
              </a:solidFill>
              <a:latin typeface="メイリオ" panose="020B0604030504040204" pitchFamily="50" charset="-128"/>
              <a:ea typeface="メイリオ" panose="020B0604030504040204" pitchFamily="50" charset="-128"/>
            </a:endParaRPr>
          </a:p>
          <a:p>
            <a:r>
              <a:rPr lang="ja-JP" altLang="en-US" sz="1800" b="1" noProof="1">
                <a:solidFill>
                  <a:srgbClr val="FF0000"/>
                </a:solidFill>
                <a:latin typeface="メイリオ" panose="020B0604030504040204" pitchFamily="50" charset="-128"/>
                <a:ea typeface="メイリオ" panose="020B0604030504040204" pitchFamily="50" charset="-128"/>
              </a:rPr>
              <a:t>地震、火災、チャイム、放送　</a:t>
            </a:r>
            <a:endParaRPr lang="en-US" altLang="ja-JP" sz="1800" b="1" noProof="1">
              <a:solidFill>
                <a:srgbClr val="FF0000"/>
              </a:solidFill>
              <a:latin typeface="メイリオ" panose="020B0604030504040204" pitchFamily="50" charset="-128"/>
              <a:ea typeface="メイリオ" panose="020B0604030504040204" pitchFamily="50" charset="-128"/>
            </a:endParaRPr>
          </a:p>
          <a:p>
            <a:endParaRPr lang="en-US" altLang="ja-JP" sz="1600" b="1" dirty="0">
              <a:solidFill>
                <a:srgbClr val="FF0000"/>
              </a:solidFill>
              <a:latin typeface="メイリオ" panose="020B0604030504040204" pitchFamily="50" charset="-128"/>
              <a:ea typeface="メイリオ" panose="020B0604030504040204" pitchFamily="50" charset="-128"/>
            </a:endParaRPr>
          </a:p>
        </p:txBody>
      </p:sp>
      <p:pic>
        <p:nvPicPr>
          <p:cNvPr id="11" name="図 10">
            <a:extLst>
              <a:ext uri="{FF2B5EF4-FFF2-40B4-BE49-F238E27FC236}">
                <a16:creationId xmlns:a16="http://schemas.microsoft.com/office/drawing/2014/main" id="{8C2F5604-296F-EC0A-6C79-FD63993C58A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0271" b="20094"/>
          <a:stretch/>
        </p:blipFill>
        <p:spPr>
          <a:xfrm>
            <a:off x="4974156" y="4020136"/>
            <a:ext cx="3315512" cy="1995889"/>
          </a:xfrm>
          <a:prstGeom prst="rect">
            <a:avLst/>
          </a:prstGeom>
        </p:spPr>
      </p:pic>
      <p:sp>
        <p:nvSpPr>
          <p:cNvPr id="12" name="正方形/長方形 11">
            <a:extLst>
              <a:ext uri="{FF2B5EF4-FFF2-40B4-BE49-F238E27FC236}">
                <a16:creationId xmlns:a16="http://schemas.microsoft.com/office/drawing/2014/main" id="{F5F61C9F-A4C4-27A6-E872-97B6BFFA87AD}"/>
              </a:ext>
            </a:extLst>
          </p:cNvPr>
          <p:cNvSpPr/>
          <p:nvPr/>
        </p:nvSpPr>
        <p:spPr>
          <a:xfrm>
            <a:off x="4521123" y="3870425"/>
            <a:ext cx="2348491" cy="400110"/>
          </a:xfrm>
          <a:prstGeom prst="rect">
            <a:avLst/>
          </a:prstGeom>
          <a:solidFill>
            <a:srgbClr val="00B0F0"/>
          </a:solidFill>
          <a:ln>
            <a:noFill/>
          </a:ln>
        </p:spPr>
        <p:txBody>
          <a:bodyPr wrap="square" tIns="72000" anchor="ctr" anchorCtr="0">
            <a:spAutoFit/>
          </a:bodyPr>
          <a:lstStyle/>
          <a:p>
            <a:pPr algn="ctr">
              <a:spcBef>
                <a:spcPct val="0"/>
              </a:spcBef>
            </a:pPr>
            <a:r>
              <a:rPr kumimoji="1" lang="ja-JP" altLang="en-US" b="1" noProof="1">
                <a:solidFill>
                  <a:schemeClr val="tx1"/>
                </a:solidFill>
                <a:latin typeface="メイリオ" panose="020B0604030504040204" pitchFamily="50" charset="-128"/>
                <a:ea typeface="メイリオ" panose="020B0604030504040204" pitchFamily="50" charset="-128"/>
              </a:rPr>
              <a:t>シルウォッチ</a:t>
            </a:r>
          </a:p>
        </p:txBody>
      </p:sp>
      <p:pic>
        <p:nvPicPr>
          <p:cNvPr id="15" name="図 14">
            <a:extLst>
              <a:ext uri="{FF2B5EF4-FFF2-40B4-BE49-F238E27FC236}">
                <a16:creationId xmlns:a16="http://schemas.microsoft.com/office/drawing/2014/main" id="{F3CE3F51-C87C-DAC7-7D04-D76FC5D19B94}"/>
              </a:ext>
            </a:extLst>
          </p:cNvPr>
          <p:cNvPicPr>
            <a:picLocks noChangeAspect="1"/>
          </p:cNvPicPr>
          <p:nvPr/>
        </p:nvPicPr>
        <p:blipFill>
          <a:blip r:embed="rId5"/>
          <a:stretch>
            <a:fillRect/>
          </a:stretch>
        </p:blipFill>
        <p:spPr>
          <a:xfrm>
            <a:off x="604546" y="1704730"/>
            <a:ext cx="3743268" cy="2658086"/>
          </a:xfrm>
          <a:prstGeom prst="rect">
            <a:avLst/>
          </a:prstGeom>
        </p:spPr>
      </p:pic>
      <p:sp>
        <p:nvSpPr>
          <p:cNvPr id="16" name="正方形/長方形 15">
            <a:extLst>
              <a:ext uri="{FF2B5EF4-FFF2-40B4-BE49-F238E27FC236}">
                <a16:creationId xmlns:a16="http://schemas.microsoft.com/office/drawing/2014/main" id="{6679E5DA-4DE9-5DA1-C0B2-B08E252D253C}"/>
              </a:ext>
            </a:extLst>
          </p:cNvPr>
          <p:cNvSpPr/>
          <p:nvPr/>
        </p:nvSpPr>
        <p:spPr>
          <a:xfrm>
            <a:off x="431237" y="1447020"/>
            <a:ext cx="2068810" cy="361418"/>
          </a:xfrm>
          <a:prstGeom prst="rect">
            <a:avLst/>
          </a:prstGeom>
          <a:solidFill>
            <a:srgbClr val="00B0F0"/>
          </a:solidFill>
          <a:ln>
            <a:noFill/>
          </a:ln>
        </p:spPr>
        <p:txBody>
          <a:bodyPr wrap="square" tIns="72000" anchor="ctr" anchorCtr="0">
            <a:spAutoFit/>
          </a:bodyPr>
          <a:lstStyle/>
          <a:p>
            <a:pPr algn="ctr">
              <a:spcBef>
                <a:spcPct val="0"/>
              </a:spcBef>
            </a:pPr>
            <a:r>
              <a:rPr kumimoji="1" lang="en-US" altLang="ja-JP" b="1" noProof="1">
                <a:solidFill>
                  <a:schemeClr val="tx1"/>
                </a:solidFill>
                <a:latin typeface="メイリオ" panose="020B0604030504040204" pitchFamily="50" charset="-128"/>
                <a:ea typeface="メイリオ" panose="020B0604030504040204" pitchFamily="50" charset="-128"/>
              </a:rPr>
              <a:t>UD</a:t>
            </a:r>
            <a:r>
              <a:rPr kumimoji="1" lang="ja-JP" altLang="en-US" b="1" noProof="1">
                <a:solidFill>
                  <a:schemeClr val="tx1"/>
                </a:solidFill>
                <a:latin typeface="メイリオ" panose="020B0604030504040204" pitchFamily="50" charset="-128"/>
                <a:ea typeface="メイリオ" panose="020B0604030504040204" pitchFamily="50" charset="-128"/>
              </a:rPr>
              <a:t>トーク</a:t>
            </a:r>
            <a:endParaRPr kumimoji="1" lang="en-US" altLang="ja-JP" b="1" noProof="1">
              <a:solidFill>
                <a:schemeClr val="tx1"/>
              </a:solidFill>
              <a:latin typeface="メイリオ" panose="020B0604030504040204" pitchFamily="50" charset="-128"/>
              <a:ea typeface="メイリオ" panose="020B0604030504040204" pitchFamily="50" charset="-128"/>
            </a:endParaRPr>
          </a:p>
        </p:txBody>
      </p:sp>
      <p:sp>
        <p:nvSpPr>
          <p:cNvPr id="13" name="Title 1">
            <a:extLst>
              <a:ext uri="{FF2B5EF4-FFF2-40B4-BE49-F238E27FC236}">
                <a16:creationId xmlns:a16="http://schemas.microsoft.com/office/drawing/2014/main" id="{CA353616-664A-964E-7A12-89C3BA00A2B3}"/>
              </a:ext>
            </a:extLst>
          </p:cNvPr>
          <p:cNvSpPr>
            <a:spLocks noGrp="1"/>
          </p:cNvSpPr>
          <p:nvPr>
            <p:ph type="ctrTitle"/>
          </p:nvPr>
        </p:nvSpPr>
        <p:spPr>
          <a:xfrm>
            <a:off x="721271" y="584078"/>
            <a:ext cx="10817225" cy="581025"/>
          </a:xfrm>
        </p:spPr>
        <p:txBody>
          <a:bodyPr/>
          <a:lstStyle/>
          <a:p>
            <a:r>
              <a:rPr kumimoji="1" lang="ja-JP" altLang="en-US" sz="3600" dirty="0">
                <a:latin typeface="メイリオ" panose="020B0604030504040204" pitchFamily="50" charset="-128"/>
                <a:ea typeface="メイリオ" panose="020B0604030504040204" pitchFamily="50" charset="-128"/>
              </a:rPr>
              <a:t>情報保障</a:t>
            </a:r>
            <a:endParaRPr lang="en-US" sz="3600" dirty="0"/>
          </a:p>
        </p:txBody>
      </p:sp>
      <p:sp>
        <p:nvSpPr>
          <p:cNvPr id="14" name="テキスト ボックス 13">
            <a:extLst>
              <a:ext uri="{FF2B5EF4-FFF2-40B4-BE49-F238E27FC236}">
                <a16:creationId xmlns:a16="http://schemas.microsoft.com/office/drawing/2014/main" id="{F87FA1DE-84E0-10EB-5CE2-C9A58C49CD3B}"/>
              </a:ext>
            </a:extLst>
          </p:cNvPr>
          <p:cNvSpPr txBox="1"/>
          <p:nvPr/>
        </p:nvSpPr>
        <p:spPr>
          <a:xfrm>
            <a:off x="721271" y="4516818"/>
            <a:ext cx="3509818" cy="584775"/>
          </a:xfrm>
          <a:prstGeom prst="rect">
            <a:avLst/>
          </a:prstGeom>
          <a:noFill/>
        </p:spPr>
        <p:txBody>
          <a:bodyPr wrap="square" rtlCol="0">
            <a:spAutoFit/>
          </a:bodyPr>
          <a:lstStyle/>
          <a:p>
            <a:pPr algn="ctr">
              <a:spcBef>
                <a:spcPct val="0"/>
              </a:spcBef>
              <a:buFontTx/>
              <a:buNone/>
              <a:defRPr/>
            </a:pPr>
            <a:r>
              <a:rPr lang="ja-JP" altLang="en-US" sz="1600" noProof="1">
                <a:latin typeface="メイリオ" panose="020B0604030504040204" pitchFamily="50" charset="-128"/>
                <a:ea typeface="メイリオ" panose="020B0604030504040204" pitchFamily="50" charset="-128"/>
              </a:rPr>
              <a:t>社内</a:t>
            </a:r>
            <a:r>
              <a:rPr lang="ja-JP" altLang="en-US" sz="1600" dirty="0">
                <a:latin typeface="メイリオ" panose="020B0604030504040204" pitchFamily="50" charset="-128"/>
                <a:ea typeface="メイリオ" panose="020B0604030504040204" pitchFamily="50" charset="-128"/>
              </a:rPr>
              <a:t>音声認識機能ツールを活用した</a:t>
            </a:r>
            <a:endParaRPr lang="en-US" altLang="ja-JP" sz="1600" dirty="0">
              <a:latin typeface="メイリオ" panose="020B0604030504040204" pitchFamily="50" charset="-128"/>
              <a:ea typeface="メイリオ" panose="020B0604030504040204" pitchFamily="50" charset="-128"/>
            </a:endParaRPr>
          </a:p>
          <a:p>
            <a:pPr algn="ctr">
              <a:spcBef>
                <a:spcPct val="0"/>
              </a:spcBef>
              <a:buFontTx/>
              <a:buNone/>
              <a:defRPr/>
            </a:pPr>
            <a:r>
              <a:rPr lang="ja-JP" altLang="en-US" sz="1600" dirty="0">
                <a:latin typeface="メイリオ" panose="020B0604030504040204" pitchFamily="50" charset="-128"/>
                <a:ea typeface="メイリオ" panose="020B0604030504040204" pitchFamily="50" charset="-128"/>
              </a:rPr>
              <a:t>コミュニケーションツール</a:t>
            </a:r>
          </a:p>
        </p:txBody>
      </p:sp>
    </p:spTree>
    <p:extLst>
      <p:ext uri="{BB962C8B-B14F-4D97-AF65-F5344CB8AC3E}">
        <p14:creationId xmlns:p14="http://schemas.microsoft.com/office/powerpoint/2010/main" val="1629238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B7121-EB22-B951-F5B5-8D9C63BF11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5E5BE9-C08B-B13C-71F6-EE28EF9B2561}"/>
              </a:ext>
            </a:extLst>
          </p:cNvPr>
          <p:cNvSpPr>
            <a:spLocks noGrp="1"/>
          </p:cNvSpPr>
          <p:nvPr>
            <p:ph type="ctrTitle"/>
          </p:nvPr>
        </p:nvSpPr>
        <p:spPr>
          <a:xfrm>
            <a:off x="677753" y="570031"/>
            <a:ext cx="11016808" cy="581344"/>
          </a:xfrm>
        </p:spPr>
        <p:txBody>
          <a:bodyPr/>
          <a:lstStyle/>
          <a:p>
            <a:r>
              <a:rPr kumimoji="1" lang="ja-JP" altLang="en-US" sz="3600" noProof="1">
                <a:latin typeface="メイリオ" panose="020B0604030504040204" pitchFamily="50" charset="-128"/>
                <a:ea typeface="メイリオ" panose="020B0604030504040204" pitchFamily="50" charset="-128"/>
              </a:rPr>
              <a:t>バリアフリー</a:t>
            </a:r>
            <a:endParaRPr kumimoji="1" lang="en-US" sz="3600" dirty="0">
              <a:latin typeface="メイリオ" panose="020B0604030504040204" pitchFamily="50" charset="-128"/>
              <a:ea typeface="メイリオ" panose="020B0604030504040204" pitchFamily="50" charset="-128"/>
            </a:endParaRPr>
          </a:p>
        </p:txBody>
      </p:sp>
      <p:sp>
        <p:nvSpPr>
          <p:cNvPr id="5" name="Slide Number Placeholder 4">
            <a:extLst>
              <a:ext uri="{FF2B5EF4-FFF2-40B4-BE49-F238E27FC236}">
                <a16:creationId xmlns:a16="http://schemas.microsoft.com/office/drawing/2014/main" id="{042932BB-A498-8B50-A5B6-0E09E6923683}"/>
              </a:ext>
            </a:extLst>
          </p:cNvPr>
          <p:cNvSpPr>
            <a:spLocks noGrp="1"/>
          </p:cNvSpPr>
          <p:nvPr>
            <p:ph type="sldNum" sz="quarter" idx="4"/>
          </p:nvPr>
        </p:nvSpPr>
        <p:spPr/>
        <p:txBody>
          <a:bodyPr/>
          <a:lstStyle/>
          <a:p>
            <a:fld id="{541BA258-73F2-C44C-A60B-FBDACACD8C92}" type="slidenum">
              <a:rPr lang="en-US" smtClean="0"/>
              <a:pPr/>
              <a:t>19</a:t>
            </a:fld>
            <a:endParaRPr lang="en-US" dirty="0"/>
          </a:p>
        </p:txBody>
      </p:sp>
      <p:sp>
        <p:nvSpPr>
          <p:cNvPr id="13" name="正方形/長方形 12">
            <a:extLst>
              <a:ext uri="{FF2B5EF4-FFF2-40B4-BE49-F238E27FC236}">
                <a16:creationId xmlns:a16="http://schemas.microsoft.com/office/drawing/2014/main" id="{A468F350-2B87-5776-D287-E7E2CDF06312}"/>
              </a:ext>
            </a:extLst>
          </p:cNvPr>
          <p:cNvSpPr/>
          <p:nvPr/>
        </p:nvSpPr>
        <p:spPr>
          <a:xfrm>
            <a:off x="5669998" y="1340595"/>
            <a:ext cx="3090543" cy="488202"/>
          </a:xfrm>
          <a:prstGeom prst="rect">
            <a:avLst/>
          </a:prstGeom>
          <a:solidFill>
            <a:srgbClr val="00B0F0"/>
          </a:solidFill>
          <a:ln>
            <a:noFill/>
          </a:ln>
        </p:spPr>
        <p:style>
          <a:lnRef idx="0">
            <a:scrgbClr r="0" g="0" b="0"/>
          </a:lnRef>
          <a:fillRef idx="0">
            <a:scrgbClr r="0" g="0" b="0"/>
          </a:fillRef>
          <a:effectRef idx="0">
            <a:scrgbClr r="0" g="0" b="0"/>
          </a:effectRef>
          <a:fontRef idx="minor">
            <a:schemeClr val="lt1"/>
          </a:fontRef>
        </p:style>
        <p:txBody>
          <a:bodyPr lIns="0" tIns="72000" rIns="0" bIns="0" rtlCol="0" anchor="ctr"/>
          <a:lstStyle/>
          <a:p>
            <a:pPr algn="ctr"/>
            <a:r>
              <a:rPr kumimoji="1" lang="ja-JP" altLang="en-US" b="1" noProof="1">
                <a:solidFill>
                  <a:schemeClr val="tx1"/>
                </a:solidFill>
                <a:latin typeface="メイリオ" panose="020B0604030504040204" pitchFamily="50" charset="-128"/>
                <a:ea typeface="メイリオ" panose="020B0604030504040204" pitchFamily="50" charset="-128"/>
              </a:rPr>
              <a:t>駐車スペース</a:t>
            </a:r>
          </a:p>
        </p:txBody>
      </p:sp>
      <p:sp>
        <p:nvSpPr>
          <p:cNvPr id="20" name="テキスト ボックス 17">
            <a:extLst>
              <a:ext uri="{FF2B5EF4-FFF2-40B4-BE49-F238E27FC236}">
                <a16:creationId xmlns:a16="http://schemas.microsoft.com/office/drawing/2014/main" id="{4493A9AD-9E17-8ACB-EFE2-619E6300FCC5}"/>
              </a:ext>
            </a:extLst>
          </p:cNvPr>
          <p:cNvSpPr txBox="1">
            <a:spLocks noChangeArrowheads="1"/>
          </p:cNvSpPr>
          <p:nvPr/>
        </p:nvSpPr>
        <p:spPr bwMode="auto">
          <a:xfrm>
            <a:off x="677753" y="1306732"/>
            <a:ext cx="2179706" cy="488201"/>
          </a:xfrm>
          <a:prstGeom prst="rect">
            <a:avLst/>
          </a:prstGeom>
          <a:solidFill>
            <a:srgbClr val="00B0F0"/>
          </a:solidFill>
          <a:ln>
            <a:noFill/>
          </a:ln>
        </p:spPr>
        <p:txBody>
          <a:bodyPr wrap="square" tIns="72000" anchor="ctr" anchorCtr="0">
            <a:spAutoFit/>
          </a:bodyPr>
          <a:lstStyle>
            <a:lvl1pPr>
              <a:spcBef>
                <a:spcPct val="20000"/>
              </a:spcBef>
              <a:buFont typeface="Arial" panose="020B0604020202020204" pitchFamily="34" charset="0"/>
              <a:buChar char="•"/>
              <a:defRPr kumimoji="1" sz="192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176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1280">
                <a:solidFill>
                  <a:schemeClr val="tx1"/>
                </a:solidFill>
                <a:latin typeface="Calibri" panose="020F0502020204030204" pitchFamily="34" charset="0"/>
                <a:ea typeface="ＭＳ Ｐゴシック" panose="020B0600070205080204"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1280">
                <a:solidFill>
                  <a:schemeClr val="tx1"/>
                </a:solidFill>
                <a:latin typeface="Calibri" panose="020F0502020204030204" pitchFamily="34" charset="0"/>
                <a:ea typeface="ＭＳ Ｐゴシック" panose="020B0600070205080204"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1280">
                <a:solidFill>
                  <a:schemeClr val="tx1"/>
                </a:solidFill>
                <a:latin typeface="Calibri" panose="020F0502020204030204" pitchFamily="34" charset="0"/>
                <a:ea typeface="ＭＳ Ｐゴシック" panose="020B0600070205080204"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1280">
                <a:solidFill>
                  <a:schemeClr val="tx1"/>
                </a:solidFill>
                <a:latin typeface="Calibri" panose="020F0502020204030204" pitchFamily="34" charset="0"/>
                <a:ea typeface="ＭＳ Ｐゴシック" panose="020B0600070205080204"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128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defRPr/>
            </a:pPr>
            <a:r>
              <a:rPr lang="ja-JP" altLang="en-US" sz="2400" b="1" noProof="1">
                <a:latin typeface="メイリオ" panose="020B0604030504040204" pitchFamily="50" charset="-128"/>
                <a:ea typeface="メイリオ" panose="020B0604030504040204" pitchFamily="50" charset="-128"/>
                <a:cs typeface="メイリオ" panose="020B0604030504040204" pitchFamily="50" charset="-128"/>
              </a:rPr>
              <a:t>多目的トイレ</a:t>
            </a:r>
          </a:p>
        </p:txBody>
      </p:sp>
      <p:pic>
        <p:nvPicPr>
          <p:cNvPr id="7" name="図 6">
            <a:extLst>
              <a:ext uri="{FF2B5EF4-FFF2-40B4-BE49-F238E27FC236}">
                <a16:creationId xmlns:a16="http://schemas.microsoft.com/office/drawing/2014/main" id="{4735C8C9-0A96-F30C-1EE8-556648A4992A}"/>
              </a:ext>
            </a:extLst>
          </p:cNvPr>
          <p:cNvPicPr>
            <a:picLocks noChangeAspect="1"/>
          </p:cNvPicPr>
          <p:nvPr/>
        </p:nvPicPr>
        <p:blipFill>
          <a:blip r:embed="rId3"/>
          <a:stretch>
            <a:fillRect/>
          </a:stretch>
        </p:blipFill>
        <p:spPr>
          <a:xfrm>
            <a:off x="8266830" y="3540765"/>
            <a:ext cx="3306113" cy="2437383"/>
          </a:xfrm>
          <a:prstGeom prst="rect">
            <a:avLst/>
          </a:prstGeom>
        </p:spPr>
      </p:pic>
      <p:pic>
        <p:nvPicPr>
          <p:cNvPr id="9" name="図 8">
            <a:extLst>
              <a:ext uri="{FF2B5EF4-FFF2-40B4-BE49-F238E27FC236}">
                <a16:creationId xmlns:a16="http://schemas.microsoft.com/office/drawing/2014/main" id="{121F90CB-E773-5C8E-FF16-3F291643E55E}"/>
              </a:ext>
            </a:extLst>
          </p:cNvPr>
          <p:cNvPicPr>
            <a:picLocks noChangeAspect="1"/>
          </p:cNvPicPr>
          <p:nvPr/>
        </p:nvPicPr>
        <p:blipFill>
          <a:blip r:embed="rId4"/>
          <a:stretch>
            <a:fillRect/>
          </a:stretch>
        </p:blipFill>
        <p:spPr>
          <a:xfrm>
            <a:off x="3300003" y="3602239"/>
            <a:ext cx="3088350" cy="2353028"/>
          </a:xfrm>
          <a:prstGeom prst="rect">
            <a:avLst/>
          </a:prstGeom>
        </p:spPr>
      </p:pic>
      <p:sp>
        <p:nvSpPr>
          <p:cNvPr id="6" name="テキスト ボックス 5">
            <a:extLst>
              <a:ext uri="{FF2B5EF4-FFF2-40B4-BE49-F238E27FC236}">
                <a16:creationId xmlns:a16="http://schemas.microsoft.com/office/drawing/2014/main" id="{37B64971-FAB0-5712-D70F-B2AB76CA4F82}"/>
              </a:ext>
            </a:extLst>
          </p:cNvPr>
          <p:cNvSpPr txBox="1"/>
          <p:nvPr/>
        </p:nvSpPr>
        <p:spPr>
          <a:xfrm>
            <a:off x="677753" y="1938320"/>
            <a:ext cx="4181945" cy="2616101"/>
          </a:xfrm>
          <a:prstGeom prst="rect">
            <a:avLst/>
          </a:prstGeom>
          <a:noFill/>
        </p:spPr>
        <p:txBody>
          <a:bodyPr wrap="square">
            <a:spAutoFit/>
          </a:bodyPr>
          <a:lstStyle>
            <a:defPPr>
              <a:defRPr lang="en-US"/>
            </a:defPPr>
            <a:lvl1pPr>
              <a:spcBef>
                <a:spcPct val="0"/>
              </a:spcBef>
              <a:buFontTx/>
              <a:buNone/>
              <a:defRPr sz="1600">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dirty="0"/>
              <a:t>社内に</a:t>
            </a:r>
            <a:r>
              <a:rPr lang="en-US" altLang="ja-JP" dirty="0"/>
              <a:t>5</a:t>
            </a:r>
            <a:r>
              <a:rPr lang="ja-JP" altLang="en-US" dirty="0"/>
              <a:t>ヶ所</a:t>
            </a:r>
            <a:endParaRPr lang="en-US" altLang="ja-JP" dirty="0"/>
          </a:p>
          <a:p>
            <a:r>
              <a:rPr lang="ja-JP" altLang="en-US" dirty="0"/>
              <a:t>■コスモテラス</a:t>
            </a:r>
            <a:endParaRPr lang="en-US" altLang="ja-JP" dirty="0"/>
          </a:p>
          <a:p>
            <a:r>
              <a:rPr lang="ja-JP" altLang="en-US" dirty="0"/>
              <a:t>　</a:t>
            </a:r>
            <a:r>
              <a:rPr lang="en-US" altLang="ja-JP" dirty="0"/>
              <a:t>1F</a:t>
            </a:r>
            <a:r>
              <a:rPr lang="ja-JP" altLang="en-US" dirty="0"/>
              <a:t>、</a:t>
            </a:r>
            <a:r>
              <a:rPr lang="en-US" altLang="ja-JP" dirty="0"/>
              <a:t>2F</a:t>
            </a:r>
            <a:r>
              <a:rPr lang="ja-JP" altLang="en-US" dirty="0"/>
              <a:t>　各</a:t>
            </a:r>
            <a:r>
              <a:rPr lang="en-US" altLang="ja-JP" dirty="0"/>
              <a:t>1</a:t>
            </a:r>
            <a:r>
              <a:rPr lang="ja-JP" altLang="en-US" dirty="0"/>
              <a:t>ヶ所</a:t>
            </a:r>
            <a:endParaRPr lang="en-US" altLang="ja-JP" dirty="0"/>
          </a:p>
          <a:p>
            <a:endParaRPr lang="en-US" altLang="ja-JP" dirty="0"/>
          </a:p>
          <a:p>
            <a:r>
              <a:rPr lang="ja-JP" altLang="en-US" dirty="0"/>
              <a:t>■テクノセンター</a:t>
            </a:r>
            <a:endParaRPr lang="en-US" altLang="ja-JP" dirty="0"/>
          </a:p>
          <a:p>
            <a:r>
              <a:rPr lang="ja-JP" altLang="en-US" dirty="0"/>
              <a:t>　</a:t>
            </a:r>
            <a:r>
              <a:rPr lang="en-US" altLang="ja-JP" dirty="0"/>
              <a:t>1F</a:t>
            </a:r>
            <a:r>
              <a:rPr lang="ja-JP" altLang="en-US" dirty="0"/>
              <a:t>、</a:t>
            </a:r>
            <a:r>
              <a:rPr lang="en-US" altLang="ja-JP" dirty="0"/>
              <a:t>2F</a:t>
            </a:r>
            <a:r>
              <a:rPr lang="ja-JP" altLang="en-US" dirty="0"/>
              <a:t>　各</a:t>
            </a:r>
            <a:r>
              <a:rPr lang="en-US" altLang="ja-JP" dirty="0"/>
              <a:t>1</a:t>
            </a:r>
            <a:r>
              <a:rPr lang="ja-JP" altLang="en-US" dirty="0"/>
              <a:t>ヶ所</a:t>
            </a:r>
            <a:endParaRPr lang="en-US" altLang="ja-JP" dirty="0"/>
          </a:p>
          <a:p>
            <a:endParaRPr lang="en-US" altLang="ja-JP" dirty="0"/>
          </a:p>
          <a:p>
            <a:r>
              <a:rPr lang="ja-JP" altLang="en-US" dirty="0"/>
              <a:t>■食堂棟</a:t>
            </a:r>
            <a:endParaRPr lang="en-US" altLang="ja-JP" dirty="0"/>
          </a:p>
          <a:p>
            <a:r>
              <a:rPr lang="ja-JP" altLang="en-US" dirty="0"/>
              <a:t>　</a:t>
            </a:r>
            <a:r>
              <a:rPr lang="en-US" altLang="ja-JP" dirty="0"/>
              <a:t>1F</a:t>
            </a:r>
            <a:r>
              <a:rPr lang="ja-JP" altLang="en-US" dirty="0"/>
              <a:t>　</a:t>
            </a:r>
            <a:r>
              <a:rPr lang="en-US" altLang="ja-JP" dirty="0"/>
              <a:t>1</a:t>
            </a:r>
            <a:r>
              <a:rPr lang="ja-JP" altLang="en-US" dirty="0"/>
              <a:t>ヶ所</a:t>
            </a:r>
            <a:endParaRPr lang="en-US" altLang="ja-JP" dirty="0"/>
          </a:p>
          <a:p>
            <a:r>
              <a:rPr lang="en-US" altLang="ja-JP" dirty="0"/>
              <a:t> ※</a:t>
            </a:r>
            <a:r>
              <a:rPr lang="ja-JP" altLang="en-US" dirty="0"/>
              <a:t>ユニバーサルシートあり</a:t>
            </a:r>
          </a:p>
        </p:txBody>
      </p:sp>
      <p:sp>
        <p:nvSpPr>
          <p:cNvPr id="8" name="テキスト ボックス 7">
            <a:extLst>
              <a:ext uri="{FF2B5EF4-FFF2-40B4-BE49-F238E27FC236}">
                <a16:creationId xmlns:a16="http://schemas.microsoft.com/office/drawing/2014/main" id="{2678A48D-7F6F-F95D-653D-B3495B3733B7}"/>
              </a:ext>
            </a:extLst>
          </p:cNvPr>
          <p:cNvSpPr txBox="1"/>
          <p:nvPr/>
        </p:nvSpPr>
        <p:spPr>
          <a:xfrm>
            <a:off x="6096000" y="1983334"/>
            <a:ext cx="4994240" cy="1785104"/>
          </a:xfrm>
          <a:prstGeom prst="rect">
            <a:avLst/>
          </a:prstGeom>
          <a:noFill/>
        </p:spPr>
        <p:txBody>
          <a:bodyPr wrap="square">
            <a:spAutoFit/>
          </a:bodyPr>
          <a:lstStyle>
            <a:defPPr>
              <a:defRPr lang="en-US"/>
            </a:defPPr>
            <a:lvl1pPr>
              <a:spcBef>
                <a:spcPct val="0"/>
              </a:spcBef>
              <a:buFontTx/>
              <a:buNone/>
              <a:defRPr sz="1600">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b="1" dirty="0"/>
              <a:t>障がいのある従業員向け（屋根付き）</a:t>
            </a:r>
            <a:endParaRPr lang="en-US" altLang="ja-JP" b="1" dirty="0"/>
          </a:p>
          <a:p>
            <a:r>
              <a:rPr lang="ja-JP" altLang="en-US" dirty="0"/>
              <a:t>■コスモテラス</a:t>
            </a:r>
            <a:endParaRPr lang="en-US" altLang="ja-JP" dirty="0"/>
          </a:p>
          <a:p>
            <a:r>
              <a:rPr lang="ja-JP" altLang="en-US" dirty="0"/>
              <a:t>　建物西側に</a:t>
            </a:r>
            <a:r>
              <a:rPr lang="en-US" altLang="ja-JP" dirty="0"/>
              <a:t>1</a:t>
            </a:r>
            <a:r>
              <a:rPr lang="ja-JP" altLang="en-US" dirty="0"/>
              <a:t>台分　</a:t>
            </a:r>
            <a:endParaRPr lang="en-US" altLang="ja-JP" dirty="0"/>
          </a:p>
          <a:p>
            <a:endParaRPr lang="en-US" altLang="ja-JP" dirty="0"/>
          </a:p>
          <a:p>
            <a:r>
              <a:rPr lang="ja-JP" altLang="en-US" dirty="0"/>
              <a:t>■テクノセンター</a:t>
            </a:r>
            <a:endParaRPr lang="en-US" altLang="ja-JP" dirty="0"/>
          </a:p>
          <a:p>
            <a:r>
              <a:rPr lang="ja-JP" altLang="en-US" dirty="0"/>
              <a:t>　建物西側に</a:t>
            </a:r>
            <a:r>
              <a:rPr lang="en-US" altLang="ja-JP" dirty="0"/>
              <a:t>2</a:t>
            </a:r>
            <a:r>
              <a:rPr lang="ja-JP" altLang="en-US" dirty="0"/>
              <a:t>台分</a:t>
            </a:r>
          </a:p>
        </p:txBody>
      </p:sp>
    </p:spTree>
    <p:extLst>
      <p:ext uri="{BB962C8B-B14F-4D97-AF65-F5344CB8AC3E}">
        <p14:creationId xmlns:p14="http://schemas.microsoft.com/office/powerpoint/2010/main" val="211691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59AD8-769A-6BEA-618B-20860FEE6302}"/>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53732155-469F-7524-704C-F34CBC697F05}"/>
              </a:ext>
            </a:extLst>
          </p:cNvPr>
          <p:cNvSpPr>
            <a:spLocks noGrp="1"/>
          </p:cNvSpPr>
          <p:nvPr>
            <p:ph type="sldNum" sz="quarter" idx="4"/>
          </p:nvPr>
        </p:nvSpPr>
        <p:spPr/>
        <p:txBody>
          <a:bodyPr/>
          <a:lstStyle/>
          <a:p>
            <a:pPr marL="0" marR="0" lvl="0" indent="0" algn="l" defTabSz="1219140" rtl="0" eaLnBrk="1" fontAlgn="auto" latinLnBrk="0" hangingPunct="1">
              <a:lnSpc>
                <a:spcPct val="100000"/>
              </a:lnSpc>
              <a:spcBef>
                <a:spcPts val="0"/>
              </a:spcBef>
              <a:spcAft>
                <a:spcPts val="0"/>
              </a:spcAft>
              <a:buClrTx/>
              <a:buSzTx/>
              <a:buFontTx/>
              <a:buNone/>
              <a:tabLst/>
              <a:defRPr/>
            </a:pPr>
            <a:fld id="{541BA258-73F2-C44C-A60B-FBDACACD8C92}" type="slidenum">
              <a:rPr kumimoji="0" lang="en-US" sz="640" b="0" i="0" u="none" strike="noStrike" kern="1200" cap="none" spc="40" normalizeH="0" baseline="0" noProof="0" smtClean="0">
                <a:ln>
                  <a:noFill/>
                </a:ln>
                <a:solidFill>
                  <a:prstClr val="white"/>
                </a:solidFill>
                <a:effectLst/>
                <a:uLnTx/>
                <a:uFillTx/>
                <a:latin typeface="Arial" panose="020B0604020202020204" pitchFamily="34" charset="0"/>
                <a:ea typeface="Meiryo UI"/>
                <a:cs typeface="Arial" panose="020B0604020202020204" pitchFamily="34" charset="0"/>
              </a:rPr>
              <a:pPr marL="0" marR="0" lvl="0" indent="0" algn="l" defTabSz="1219140" rtl="0" eaLnBrk="1" fontAlgn="auto" latinLnBrk="0" hangingPunct="1">
                <a:lnSpc>
                  <a:spcPct val="100000"/>
                </a:lnSpc>
                <a:spcBef>
                  <a:spcPts val="0"/>
                </a:spcBef>
                <a:spcAft>
                  <a:spcPts val="0"/>
                </a:spcAft>
                <a:buClrTx/>
                <a:buSzTx/>
                <a:buFontTx/>
                <a:buNone/>
                <a:tabLst/>
                <a:defRPr/>
              </a:pPr>
              <a:t>2</a:t>
            </a:fld>
            <a:endParaRPr kumimoji="0" lang="en-US" sz="640" b="0" i="0" u="none" strike="noStrike" kern="1200" cap="none" spc="40" normalizeH="0" baseline="0" noProof="0" dirty="0">
              <a:ln>
                <a:noFill/>
              </a:ln>
              <a:solidFill>
                <a:prstClr val="white"/>
              </a:solidFill>
              <a:effectLst/>
              <a:uLnTx/>
              <a:uFillTx/>
              <a:latin typeface="Arial" panose="020B0604020202020204" pitchFamily="34" charset="0"/>
              <a:ea typeface="Meiryo UI"/>
              <a:cs typeface="Arial" panose="020B0604020202020204" pitchFamily="34" charset="0"/>
            </a:endParaRPr>
          </a:p>
        </p:txBody>
      </p:sp>
      <p:sp>
        <p:nvSpPr>
          <p:cNvPr id="15" name="テキスト ボックス 14">
            <a:extLst>
              <a:ext uri="{FF2B5EF4-FFF2-40B4-BE49-F238E27FC236}">
                <a16:creationId xmlns:a16="http://schemas.microsoft.com/office/drawing/2014/main" id="{E3DCC498-EF6A-2987-000D-C7B08D6A786E}"/>
              </a:ext>
            </a:extLst>
          </p:cNvPr>
          <p:cNvSpPr txBox="1"/>
          <p:nvPr/>
        </p:nvSpPr>
        <p:spPr>
          <a:xfrm>
            <a:off x="782353" y="633916"/>
            <a:ext cx="1944663" cy="465437"/>
          </a:xfrm>
          <a:prstGeom prst="rect">
            <a:avLst/>
          </a:prstGeom>
        </p:spPr>
        <p:txBody>
          <a:bodyPr lIns="0" rIns="0"/>
          <a:lstStyle>
            <a:defPPr>
              <a:defRPr lang="en-US"/>
            </a:defPPr>
            <a:lvl1pPr defTabSz="914400">
              <a:lnSpc>
                <a:spcPct val="100000"/>
              </a:lnSpc>
              <a:spcBef>
                <a:spcPct val="0"/>
              </a:spcBef>
              <a:buNone/>
              <a:defRPr kumimoji="1" sz="3600" b="1" i="0" spc="20" baseline="0">
                <a:latin typeface="メイリオ" panose="020B0604030504040204" pitchFamily="50" charset="-128"/>
                <a:ea typeface="メイリオ" panose="020B0604030504040204" pitchFamily="50" charset="-128"/>
                <a:cs typeface="Calibri Light" panose="020F030202020403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3600" b="1" i="0" u="none" strike="noStrike" kern="1200" cap="none" spc="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Calibri Light" panose="020F0302020204030204" pitchFamily="34" charset="0"/>
                <a:sym typeface="A-OTF 新ゴ Pro R"/>
              </a:rPr>
              <a:t>事業紹介</a:t>
            </a:r>
            <a:endParaRPr kumimoji="1" lang="ja-JP" altLang="en-US" sz="3600" b="1" i="0" u="none" strike="noStrike" kern="1200" cap="none" spc="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Calibri Light" panose="020F0302020204030204" pitchFamily="34" charset="0"/>
            </a:endParaRPr>
          </a:p>
        </p:txBody>
      </p:sp>
      <p:pic>
        <p:nvPicPr>
          <p:cNvPr id="2" name="図 1">
            <a:extLst>
              <a:ext uri="{FF2B5EF4-FFF2-40B4-BE49-F238E27FC236}">
                <a16:creationId xmlns:a16="http://schemas.microsoft.com/office/drawing/2014/main" id="{58FDCEEF-4249-E87F-B402-0E96308A724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489273" y="1883212"/>
            <a:ext cx="6724471" cy="3935877"/>
          </a:xfrm>
          <a:prstGeom prst="rect">
            <a:avLst/>
          </a:prstGeom>
        </p:spPr>
      </p:pic>
      <p:sp>
        <p:nvSpPr>
          <p:cNvPr id="3" name="コンテンツ プレースホルダー 3">
            <a:extLst>
              <a:ext uri="{FF2B5EF4-FFF2-40B4-BE49-F238E27FC236}">
                <a16:creationId xmlns:a16="http://schemas.microsoft.com/office/drawing/2014/main" id="{32549441-7FCB-F6FD-9983-12D70B6B4565}"/>
              </a:ext>
            </a:extLst>
          </p:cNvPr>
          <p:cNvSpPr txBox="1">
            <a:spLocks/>
          </p:cNvSpPr>
          <p:nvPr/>
        </p:nvSpPr>
        <p:spPr bwMode="auto">
          <a:xfrm>
            <a:off x="1333426" y="1288321"/>
            <a:ext cx="9121484" cy="46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Wingdings" panose="05000000000000000000" pitchFamily="2" charset="2"/>
              <a:buChar char="p"/>
              <a:defRPr kumimoji="1" sz="2400" b="1" kern="1200" baseline="0">
                <a:solidFill>
                  <a:schemeClr val="tx1"/>
                </a:solidFill>
                <a:latin typeface="Arial" panose="020B0604020202020204" pitchFamily="34" charset="0"/>
                <a:ea typeface="Meiryo UI" panose="020B0604030504040204" pitchFamily="50" charset="-128"/>
                <a:cs typeface="ＭＳ Ｐゴシック" pitchFamily="-110" charset="-128"/>
              </a:defRPr>
            </a:lvl1pPr>
            <a:lvl2pPr marL="742950" indent="-285750" algn="l" defTabSz="457200" rtl="0" eaLnBrk="0" fontAlgn="base" hangingPunct="0">
              <a:spcBef>
                <a:spcPct val="20000"/>
              </a:spcBef>
              <a:spcAft>
                <a:spcPct val="0"/>
              </a:spcAft>
              <a:buFont typeface="Wingdings" panose="05000000000000000000" pitchFamily="2" charset="2"/>
              <a:buChar char="Ø"/>
              <a:defRPr kumimoji="1" sz="2000" kern="1200" baseline="0">
                <a:solidFill>
                  <a:schemeClr val="tx1"/>
                </a:solidFill>
                <a:latin typeface="Arial" panose="020B0604020202020204" pitchFamily="34" charset="0"/>
                <a:ea typeface="Meiryo UI" panose="020B0604030504040204" pitchFamily="50" charset="-128"/>
                <a:cs typeface="+mn-cs"/>
              </a:defRPr>
            </a:lvl2pPr>
            <a:lvl3pPr marL="1257300" indent="-342900" algn="l" defTabSz="457200" rtl="0" eaLnBrk="0" fontAlgn="base" hangingPunct="0">
              <a:spcBef>
                <a:spcPct val="20000"/>
              </a:spcBef>
              <a:spcAft>
                <a:spcPct val="0"/>
              </a:spcAft>
              <a:buFont typeface="Wingdings" panose="05000000000000000000" pitchFamily="2" charset="2"/>
              <a:buChar char="ü"/>
              <a:defRPr kumimoji="1" sz="1800" kern="1200" baseline="0">
                <a:solidFill>
                  <a:schemeClr val="tx1"/>
                </a:solidFill>
                <a:latin typeface="Arial" panose="020B0604020202020204" pitchFamily="34" charset="0"/>
                <a:ea typeface="Meiryo UI" panose="020B0604030504040204" pitchFamily="50"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kern="1200" baseline="0">
                <a:solidFill>
                  <a:schemeClr val="tx1"/>
                </a:solidFill>
                <a:latin typeface="Arial" panose="020B0604020202020204" pitchFamily="34" charset="0"/>
                <a:ea typeface="Meiryo UI" panose="020B0604030504040204" pitchFamily="50" charset="-128"/>
                <a:cs typeface="+mn-cs"/>
              </a:defRPr>
            </a:lvl4pPr>
            <a:lvl5pPr marL="2057400" indent="-228600" algn="l" defTabSz="457200" rtl="0" eaLnBrk="0" fontAlgn="base" hangingPunct="0">
              <a:spcBef>
                <a:spcPct val="20000"/>
              </a:spcBef>
              <a:spcAft>
                <a:spcPct val="0"/>
              </a:spcAft>
              <a:buFont typeface="Arial" charset="0"/>
              <a:buChar char="»"/>
              <a:defRPr kumimoji="1" sz="1600" kern="1200" baseline="0">
                <a:solidFill>
                  <a:schemeClr val="tx1"/>
                </a:solidFill>
                <a:latin typeface="Arial" panose="020B0604020202020204" pitchFamily="34" charset="0"/>
                <a:ea typeface="Meiryo UI" panose="020B0604030504040204" pitchFamily="50" charset="-128"/>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ts val="0"/>
              </a:spcBef>
              <a:spcAft>
                <a:spcPts val="1200"/>
              </a:spcAft>
              <a:buClrTx/>
              <a:buSzTx/>
              <a:buFont typeface="Wingdings" panose="05000000000000000000" pitchFamily="2" charset="2"/>
              <a:buNone/>
              <a:tabLst/>
              <a:defRPr/>
            </a:pP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重いものを持ち上げ・運び・固定する機器を作る会社</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16" name="角丸四角形 10">
            <a:extLst>
              <a:ext uri="{FF2B5EF4-FFF2-40B4-BE49-F238E27FC236}">
                <a16:creationId xmlns:a16="http://schemas.microsoft.com/office/drawing/2014/main" id="{7CD561C5-76AD-7869-804B-3616C08DB38F}"/>
              </a:ext>
            </a:extLst>
          </p:cNvPr>
          <p:cNvSpPr/>
          <p:nvPr/>
        </p:nvSpPr>
        <p:spPr>
          <a:xfrm>
            <a:off x="8098546" y="5431733"/>
            <a:ext cx="2230396" cy="387356"/>
          </a:xfrm>
          <a:prstGeom prst="roundRect">
            <a:avLst/>
          </a:prstGeom>
          <a:solidFill>
            <a:srgbClr val="FF6600"/>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ジェットエンジン</a:t>
            </a:r>
          </a:p>
        </p:txBody>
      </p:sp>
    </p:spTree>
    <p:extLst>
      <p:ext uri="{BB962C8B-B14F-4D97-AF65-F5344CB8AC3E}">
        <p14:creationId xmlns:p14="http://schemas.microsoft.com/office/powerpoint/2010/main" val="3362165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0C56F-6AFA-A86F-5D4D-3332B261077A}"/>
              </a:ext>
            </a:extLst>
          </p:cNvPr>
          <p:cNvSpPr>
            <a:spLocks noGrp="1"/>
          </p:cNvSpPr>
          <p:nvPr>
            <p:ph type="ctrTitle"/>
          </p:nvPr>
        </p:nvSpPr>
        <p:spPr>
          <a:xfrm>
            <a:off x="669424" y="587725"/>
            <a:ext cx="11016808" cy="581344"/>
          </a:xfrm>
        </p:spPr>
        <p:txBody>
          <a:bodyPr/>
          <a:lstStyle/>
          <a:p>
            <a:r>
              <a:rPr kumimoji="1" lang="ja-JP" altLang="en-US" sz="3600" dirty="0">
                <a:latin typeface="メイリオ" panose="020B0604030504040204" pitchFamily="50" charset="-128"/>
                <a:ea typeface="メイリオ" panose="020B0604030504040204" pitchFamily="50" charset="-128"/>
              </a:rPr>
              <a:t>福祉施設関連（制作物の社内販売）</a:t>
            </a:r>
            <a:endParaRPr lang="en-US" sz="3600" dirty="0"/>
          </a:p>
        </p:txBody>
      </p:sp>
      <p:sp>
        <p:nvSpPr>
          <p:cNvPr id="5" name="Slide Number Placeholder 4">
            <a:extLst>
              <a:ext uri="{FF2B5EF4-FFF2-40B4-BE49-F238E27FC236}">
                <a16:creationId xmlns:a16="http://schemas.microsoft.com/office/drawing/2014/main" id="{2E739F73-78E5-1988-7691-607D76A98E22}"/>
              </a:ext>
            </a:extLst>
          </p:cNvPr>
          <p:cNvSpPr>
            <a:spLocks noGrp="1"/>
          </p:cNvSpPr>
          <p:nvPr>
            <p:ph type="sldNum" sz="quarter" idx="4"/>
          </p:nvPr>
        </p:nvSpPr>
        <p:spPr>
          <a:xfrm>
            <a:off x="6992586" y="6523039"/>
            <a:ext cx="297560" cy="219456"/>
          </a:xfrm>
        </p:spPr>
        <p:txBody>
          <a:bodyPr/>
          <a:lstStyle/>
          <a:p>
            <a:fld id="{541BA258-73F2-C44C-A60B-FBDACACD8C92}" type="slidenum">
              <a:rPr lang="en-US" smtClean="0"/>
              <a:pPr/>
              <a:t>20</a:t>
            </a:fld>
            <a:endParaRPr lang="en-US" dirty="0"/>
          </a:p>
        </p:txBody>
      </p:sp>
      <p:sp>
        <p:nvSpPr>
          <p:cNvPr id="3" name="Slide Number Placeholder 4">
            <a:extLst>
              <a:ext uri="{FF2B5EF4-FFF2-40B4-BE49-F238E27FC236}">
                <a16:creationId xmlns:a16="http://schemas.microsoft.com/office/drawing/2014/main" id="{6A11FA39-B5E2-F3E7-C42B-8C027B988EC2}"/>
              </a:ext>
            </a:extLst>
          </p:cNvPr>
          <p:cNvSpPr txBox="1">
            <a:spLocks/>
          </p:cNvSpPr>
          <p:nvPr/>
        </p:nvSpPr>
        <p:spPr>
          <a:xfrm>
            <a:off x="11894440" y="6515738"/>
            <a:ext cx="297560" cy="219456"/>
          </a:xfrm>
          <a:prstGeom prst="rect">
            <a:avLst/>
          </a:prstGeom>
        </p:spPr>
        <p:txBody>
          <a:bodyPr lIns="0" rIns="0"/>
          <a:lstStyle>
            <a:defPPr>
              <a:defRPr lang="en-US"/>
            </a:defPPr>
            <a:lvl1pPr marL="0" algn="l" defTabSz="457200" rtl="0" eaLnBrk="1" latinLnBrk="0" hangingPunct="1">
              <a:defRPr sz="640" b="0" i="0" kern="1200" spc="40" baseline="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440" kern="1200">
                <a:solidFill>
                  <a:schemeClr val="tx1"/>
                </a:solidFill>
                <a:latin typeface="+mn-lt"/>
                <a:ea typeface="+mn-ea"/>
                <a:cs typeface="+mn-cs"/>
              </a:defRPr>
            </a:lvl2pPr>
            <a:lvl3pPr marL="914400" algn="l" defTabSz="457200" rtl="0" eaLnBrk="1" latinLnBrk="0" hangingPunct="1">
              <a:defRPr sz="1440" kern="1200">
                <a:solidFill>
                  <a:schemeClr val="tx1"/>
                </a:solidFill>
                <a:latin typeface="+mn-lt"/>
                <a:ea typeface="+mn-ea"/>
                <a:cs typeface="+mn-cs"/>
              </a:defRPr>
            </a:lvl3pPr>
            <a:lvl4pPr marL="1371600" algn="l" defTabSz="457200" rtl="0" eaLnBrk="1" latinLnBrk="0" hangingPunct="1">
              <a:defRPr sz="1440" kern="1200">
                <a:solidFill>
                  <a:schemeClr val="tx1"/>
                </a:solidFill>
                <a:latin typeface="+mn-lt"/>
                <a:ea typeface="+mn-ea"/>
                <a:cs typeface="+mn-cs"/>
              </a:defRPr>
            </a:lvl4pPr>
            <a:lvl5pPr marL="1828800" algn="l" defTabSz="457200" rtl="0" eaLnBrk="1" latinLnBrk="0" hangingPunct="1">
              <a:defRPr sz="1440" kern="1200">
                <a:solidFill>
                  <a:schemeClr val="tx1"/>
                </a:solidFill>
                <a:latin typeface="+mn-lt"/>
                <a:ea typeface="+mn-ea"/>
                <a:cs typeface="+mn-cs"/>
              </a:defRPr>
            </a:lvl5pPr>
            <a:lvl6pPr marL="2286000" algn="l" defTabSz="457200" rtl="0" eaLnBrk="1" latinLnBrk="0" hangingPunct="1">
              <a:defRPr sz="1440" kern="1200">
                <a:solidFill>
                  <a:schemeClr val="tx1"/>
                </a:solidFill>
                <a:latin typeface="+mn-lt"/>
                <a:ea typeface="+mn-ea"/>
                <a:cs typeface="+mn-cs"/>
              </a:defRPr>
            </a:lvl6pPr>
            <a:lvl7pPr marL="2743200" algn="l" defTabSz="457200" rtl="0" eaLnBrk="1" latinLnBrk="0" hangingPunct="1">
              <a:defRPr sz="1440" kern="1200">
                <a:solidFill>
                  <a:schemeClr val="tx1"/>
                </a:solidFill>
                <a:latin typeface="+mn-lt"/>
                <a:ea typeface="+mn-ea"/>
                <a:cs typeface="+mn-cs"/>
              </a:defRPr>
            </a:lvl7pPr>
            <a:lvl8pPr marL="3200400" algn="l" defTabSz="457200" rtl="0" eaLnBrk="1" latinLnBrk="0" hangingPunct="1">
              <a:defRPr sz="1440" kern="1200">
                <a:solidFill>
                  <a:schemeClr val="tx1"/>
                </a:solidFill>
                <a:latin typeface="+mn-lt"/>
                <a:ea typeface="+mn-ea"/>
                <a:cs typeface="+mn-cs"/>
              </a:defRPr>
            </a:lvl8pPr>
            <a:lvl9pPr marL="3657600" algn="l" defTabSz="457200" rtl="0" eaLnBrk="1" latinLnBrk="0" hangingPunct="1">
              <a:defRPr sz="1440" kern="1200">
                <a:solidFill>
                  <a:schemeClr val="tx1"/>
                </a:solidFill>
                <a:latin typeface="+mn-lt"/>
                <a:ea typeface="+mn-ea"/>
                <a:cs typeface="+mn-cs"/>
              </a:defRPr>
            </a:lvl9pPr>
          </a:lstStyle>
          <a:p>
            <a:fld id="{541BA258-73F2-C44C-A60B-FBDACACD8C92}" type="slidenum">
              <a:rPr lang="en-US" smtClean="0"/>
              <a:pPr/>
              <a:t>20</a:t>
            </a:fld>
            <a:endParaRPr lang="en-US" dirty="0"/>
          </a:p>
        </p:txBody>
      </p:sp>
      <p:sp>
        <p:nvSpPr>
          <p:cNvPr id="9" name="正方形/長方形 12">
            <a:extLst>
              <a:ext uri="{FF2B5EF4-FFF2-40B4-BE49-F238E27FC236}">
                <a16:creationId xmlns:a16="http://schemas.microsoft.com/office/drawing/2014/main" id="{A7BB0C6E-447B-0B95-D30E-882FB24158D5}"/>
              </a:ext>
            </a:extLst>
          </p:cNvPr>
          <p:cNvSpPr>
            <a:spLocks noChangeArrowheads="1"/>
          </p:cNvSpPr>
          <p:nvPr/>
        </p:nvSpPr>
        <p:spPr bwMode="auto">
          <a:xfrm>
            <a:off x="669424" y="1253775"/>
            <a:ext cx="1120274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192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176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1280">
                <a:solidFill>
                  <a:schemeClr val="tx1"/>
                </a:solidFill>
                <a:latin typeface="Calibri" panose="020F0502020204030204" pitchFamily="34" charset="0"/>
                <a:ea typeface="ＭＳ Ｐゴシック" panose="020B0600070205080204"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1280">
                <a:solidFill>
                  <a:schemeClr val="tx1"/>
                </a:solidFill>
                <a:latin typeface="Calibri" panose="020F0502020204030204" pitchFamily="34" charset="0"/>
                <a:ea typeface="ＭＳ Ｐゴシック" panose="020B0600070205080204"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1280">
                <a:solidFill>
                  <a:schemeClr val="tx1"/>
                </a:solidFill>
                <a:latin typeface="Calibri" panose="020F0502020204030204" pitchFamily="34" charset="0"/>
                <a:ea typeface="ＭＳ Ｐゴシック" panose="020B0600070205080204"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1280">
                <a:solidFill>
                  <a:schemeClr val="tx1"/>
                </a:solidFill>
                <a:latin typeface="Calibri" panose="020F0502020204030204" pitchFamily="34" charset="0"/>
                <a:ea typeface="ＭＳ Ｐゴシック" panose="020B0600070205080204"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128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2000" dirty="0">
                <a:solidFill>
                  <a:srgbClr val="000000"/>
                </a:solidFill>
                <a:latin typeface="メイリオ" panose="020B0604030504040204" pitchFamily="50" charset="-128"/>
                <a:ea typeface="メイリオ" panose="020B0604030504040204" pitchFamily="50" charset="-128"/>
              </a:rPr>
              <a:t>■福祉事業所の生産物</a:t>
            </a:r>
            <a:r>
              <a:rPr lang="ja-JP" altLang="en-US" sz="1600" dirty="0">
                <a:solidFill>
                  <a:srgbClr val="000000"/>
                </a:solidFill>
                <a:latin typeface="メイリオ" panose="020B0604030504040204" pitchFamily="50" charset="-128"/>
                <a:ea typeface="メイリオ" panose="020B0604030504040204" pitchFamily="50" charset="-128"/>
              </a:rPr>
              <a:t>（野菜・パン・焼き菓子・雑貨など）の販売</a:t>
            </a:r>
            <a:endParaRPr lang="en-US" altLang="ja-JP" sz="1600" dirty="0">
              <a:solidFill>
                <a:srgbClr val="000000"/>
              </a:solidFill>
              <a:latin typeface="メイリオ" panose="020B0604030504040204" pitchFamily="50" charset="-128"/>
              <a:ea typeface="メイリオ" panose="020B0604030504040204" pitchFamily="50" charset="-128"/>
            </a:endParaRPr>
          </a:p>
        </p:txBody>
      </p:sp>
      <p:pic>
        <p:nvPicPr>
          <p:cNvPr id="8" name="図 7" descr="Flowers displayed in a vase  AI-generated content may contain errors.">
            <a:extLst>
              <a:ext uri="{FF2B5EF4-FFF2-40B4-BE49-F238E27FC236}">
                <a16:creationId xmlns:a16="http://schemas.microsoft.com/office/drawing/2014/main" id="{9CA63F0C-E306-9F6C-C43A-2DB9185BE56D}"/>
              </a:ext>
            </a:extLst>
          </p:cNvPr>
          <p:cNvPicPr>
            <a:picLocks noChangeAspect="1"/>
          </p:cNvPicPr>
          <p:nvPr/>
        </p:nvPicPr>
        <p:blipFill>
          <a:blip r:embed="rId3"/>
          <a:stretch>
            <a:fillRect/>
          </a:stretch>
        </p:blipFill>
        <p:spPr>
          <a:xfrm>
            <a:off x="6723326" y="4566355"/>
            <a:ext cx="2062155" cy="1449952"/>
          </a:xfrm>
          <a:prstGeom prst="rect">
            <a:avLst/>
          </a:prstGeom>
        </p:spPr>
      </p:pic>
      <p:pic>
        <p:nvPicPr>
          <p:cNvPr id="4" name="図 3">
            <a:extLst>
              <a:ext uri="{FF2B5EF4-FFF2-40B4-BE49-F238E27FC236}">
                <a16:creationId xmlns:a16="http://schemas.microsoft.com/office/drawing/2014/main" id="{678397D1-A0F9-5E0C-AB5F-D29791D57042}"/>
              </a:ext>
            </a:extLst>
          </p:cNvPr>
          <p:cNvPicPr>
            <a:picLocks noChangeAspect="1"/>
          </p:cNvPicPr>
          <p:nvPr/>
        </p:nvPicPr>
        <p:blipFill>
          <a:blip r:embed="rId4"/>
          <a:stretch>
            <a:fillRect/>
          </a:stretch>
        </p:blipFill>
        <p:spPr>
          <a:xfrm>
            <a:off x="8704475" y="1653885"/>
            <a:ext cx="2927581" cy="2170389"/>
          </a:xfrm>
          <a:prstGeom prst="rect">
            <a:avLst/>
          </a:prstGeom>
        </p:spPr>
      </p:pic>
      <p:pic>
        <p:nvPicPr>
          <p:cNvPr id="12" name="図 11">
            <a:extLst>
              <a:ext uri="{FF2B5EF4-FFF2-40B4-BE49-F238E27FC236}">
                <a16:creationId xmlns:a16="http://schemas.microsoft.com/office/drawing/2014/main" id="{58F8A5D7-5FD6-A86D-1A22-D61F5C156F4A}"/>
              </a:ext>
            </a:extLst>
          </p:cNvPr>
          <p:cNvPicPr>
            <a:picLocks noChangeAspect="1"/>
          </p:cNvPicPr>
          <p:nvPr/>
        </p:nvPicPr>
        <p:blipFill>
          <a:blip r:embed="rId5"/>
          <a:stretch>
            <a:fillRect/>
          </a:stretch>
        </p:blipFill>
        <p:spPr>
          <a:xfrm>
            <a:off x="6436632" y="1627481"/>
            <a:ext cx="2027734" cy="2810476"/>
          </a:xfrm>
          <a:prstGeom prst="rect">
            <a:avLst/>
          </a:prstGeom>
        </p:spPr>
      </p:pic>
      <p:sp>
        <p:nvSpPr>
          <p:cNvPr id="19" name="正方形/長方形 18">
            <a:extLst>
              <a:ext uri="{FF2B5EF4-FFF2-40B4-BE49-F238E27FC236}">
                <a16:creationId xmlns:a16="http://schemas.microsoft.com/office/drawing/2014/main" id="{23C199B5-0283-AF58-012E-5E3DCFEEEE72}"/>
              </a:ext>
            </a:extLst>
          </p:cNvPr>
          <p:cNvSpPr/>
          <p:nvPr/>
        </p:nvSpPr>
        <p:spPr>
          <a:xfrm>
            <a:off x="10935210" y="1761138"/>
            <a:ext cx="587366" cy="28849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400" noProof="1"/>
              <a:t>東京</a:t>
            </a:r>
          </a:p>
        </p:txBody>
      </p:sp>
      <p:sp>
        <p:nvSpPr>
          <p:cNvPr id="10" name="テキスト ボックス 9">
            <a:extLst>
              <a:ext uri="{FF2B5EF4-FFF2-40B4-BE49-F238E27FC236}">
                <a16:creationId xmlns:a16="http://schemas.microsoft.com/office/drawing/2014/main" id="{3DFC1FD9-40BC-CF00-63E5-8C0ABF659EEA}"/>
              </a:ext>
            </a:extLst>
          </p:cNvPr>
          <p:cNvSpPr txBox="1"/>
          <p:nvPr/>
        </p:nvSpPr>
        <p:spPr>
          <a:xfrm>
            <a:off x="505766" y="5416577"/>
            <a:ext cx="4050050" cy="535531"/>
          </a:xfrm>
          <a:prstGeom prst="rect">
            <a:avLst/>
          </a:prstGeom>
          <a:noFill/>
        </p:spPr>
        <p:txBody>
          <a:bodyPr wrap="square">
            <a:spAutoFit/>
          </a:bodyPr>
          <a:lstStyle/>
          <a:p>
            <a:pPr>
              <a:spcBef>
                <a:spcPct val="0"/>
              </a:spcBef>
              <a:buFontTx/>
              <a:buNone/>
            </a:pPr>
            <a:r>
              <a:rPr lang="en-US" altLang="ja-JP" sz="1440" noProof="1">
                <a:solidFill>
                  <a:srgbClr val="000000"/>
                </a:solidFill>
                <a:latin typeface="メイリオ" panose="020B0604030504040204" pitchFamily="50" charset="-128"/>
                <a:ea typeface="メイリオ" panose="020B0604030504040204" pitchFamily="50" charset="-128"/>
              </a:rPr>
              <a:t>2026</a:t>
            </a:r>
            <a:r>
              <a:rPr lang="ja-JP" altLang="en-US" sz="1440" noProof="1">
                <a:solidFill>
                  <a:srgbClr val="000000"/>
                </a:solidFill>
                <a:latin typeface="メイリオ" panose="020B0604030504040204" pitchFamily="50" charset="-128"/>
                <a:ea typeface="メイリオ" panose="020B0604030504040204" pitchFamily="50" charset="-128"/>
              </a:rPr>
              <a:t>年</a:t>
            </a:r>
            <a:r>
              <a:rPr lang="en-US" altLang="ja-JP" sz="1440" noProof="1">
                <a:solidFill>
                  <a:srgbClr val="000000"/>
                </a:solidFill>
                <a:latin typeface="メイリオ" panose="020B0604030504040204" pitchFamily="50" charset="-128"/>
                <a:ea typeface="メイリオ" panose="020B0604030504040204" pitchFamily="50" charset="-128"/>
              </a:rPr>
              <a:t>4</a:t>
            </a:r>
            <a:r>
              <a:rPr lang="ja-JP" altLang="en-US" sz="1440" noProof="1">
                <a:solidFill>
                  <a:srgbClr val="000000"/>
                </a:solidFill>
                <a:latin typeface="メイリオ" panose="020B0604030504040204" pitchFamily="50" charset="-128"/>
                <a:ea typeface="メイリオ" panose="020B0604030504040204" pitchFamily="50" charset="-128"/>
              </a:rPr>
              <a:t>月開催</a:t>
            </a:r>
            <a:endParaRPr lang="en-US" altLang="ja-JP" sz="1440" noProof="1">
              <a:solidFill>
                <a:srgbClr val="000000"/>
              </a:solidFill>
              <a:latin typeface="メイリオ" panose="020B0604030504040204" pitchFamily="50" charset="-128"/>
              <a:ea typeface="メイリオ" panose="020B0604030504040204" pitchFamily="50" charset="-128"/>
            </a:endParaRPr>
          </a:p>
          <a:p>
            <a:pPr>
              <a:spcBef>
                <a:spcPct val="0"/>
              </a:spcBef>
              <a:buFontTx/>
              <a:buNone/>
            </a:pPr>
            <a:r>
              <a:rPr lang="en-US" altLang="ja-JP" sz="1440" noProof="1">
                <a:solidFill>
                  <a:srgbClr val="000000"/>
                </a:solidFill>
                <a:latin typeface="メイリオ" panose="020B0604030504040204" pitchFamily="50" charset="-128"/>
                <a:ea typeface="メイリオ" panose="020B0604030504040204" pitchFamily="50" charset="-128"/>
              </a:rPr>
              <a:t>※</a:t>
            </a:r>
            <a:r>
              <a:rPr lang="ja-JP" altLang="en-US" sz="1440" noProof="1">
                <a:solidFill>
                  <a:srgbClr val="000000"/>
                </a:solidFill>
                <a:latin typeface="メイリオ" panose="020B0604030504040204" pitchFamily="50" charset="-128"/>
                <a:ea typeface="メイリオ" panose="020B0604030504040204" pitchFamily="50" charset="-128"/>
              </a:rPr>
              <a:t>農水省、関東農政局、山梨県職員による視察</a:t>
            </a:r>
            <a:endParaRPr lang="en-US" altLang="ja-JP" sz="1440" dirty="0">
              <a:solidFill>
                <a:srgbClr val="000000"/>
              </a:solidFill>
              <a:latin typeface="メイリオ" panose="020B0604030504040204" pitchFamily="50" charset="-128"/>
              <a:ea typeface="メイリオ" panose="020B0604030504040204" pitchFamily="50" charset="-128"/>
            </a:endParaRPr>
          </a:p>
        </p:txBody>
      </p:sp>
      <p:pic>
        <p:nvPicPr>
          <p:cNvPr id="7" name="図 6">
            <a:extLst>
              <a:ext uri="{FF2B5EF4-FFF2-40B4-BE49-F238E27FC236}">
                <a16:creationId xmlns:a16="http://schemas.microsoft.com/office/drawing/2014/main" id="{117432B8-86AD-CF32-9D1F-3E39D2D458DC}"/>
              </a:ext>
            </a:extLst>
          </p:cNvPr>
          <p:cNvPicPr>
            <a:picLocks noChangeAspect="1"/>
          </p:cNvPicPr>
          <p:nvPr/>
        </p:nvPicPr>
        <p:blipFill>
          <a:blip r:embed="rId6"/>
          <a:stretch>
            <a:fillRect/>
          </a:stretch>
        </p:blipFill>
        <p:spPr>
          <a:xfrm>
            <a:off x="669424" y="1645842"/>
            <a:ext cx="2027734" cy="2801102"/>
          </a:xfrm>
          <a:prstGeom prst="rect">
            <a:avLst/>
          </a:prstGeom>
        </p:spPr>
      </p:pic>
      <p:pic>
        <p:nvPicPr>
          <p:cNvPr id="14" name="図 13">
            <a:extLst>
              <a:ext uri="{FF2B5EF4-FFF2-40B4-BE49-F238E27FC236}">
                <a16:creationId xmlns:a16="http://schemas.microsoft.com/office/drawing/2014/main" id="{E2A17D0B-15B5-90C9-1246-27444135B09F}"/>
              </a:ext>
            </a:extLst>
          </p:cNvPr>
          <p:cNvPicPr>
            <a:picLocks noChangeAspect="1"/>
          </p:cNvPicPr>
          <p:nvPr/>
        </p:nvPicPr>
        <p:blipFill>
          <a:blip r:embed="rId7"/>
          <a:stretch>
            <a:fillRect/>
          </a:stretch>
        </p:blipFill>
        <p:spPr>
          <a:xfrm>
            <a:off x="2824072" y="1731760"/>
            <a:ext cx="3280981" cy="2014637"/>
          </a:xfrm>
          <a:prstGeom prst="rect">
            <a:avLst/>
          </a:prstGeom>
        </p:spPr>
      </p:pic>
      <p:sp>
        <p:nvSpPr>
          <p:cNvPr id="15" name="正方形/長方形 14">
            <a:extLst>
              <a:ext uri="{FF2B5EF4-FFF2-40B4-BE49-F238E27FC236}">
                <a16:creationId xmlns:a16="http://schemas.microsoft.com/office/drawing/2014/main" id="{29F17286-2D97-8AE0-9730-00E61272FCA9}"/>
              </a:ext>
            </a:extLst>
          </p:cNvPr>
          <p:cNvSpPr/>
          <p:nvPr/>
        </p:nvSpPr>
        <p:spPr>
          <a:xfrm>
            <a:off x="5308360" y="1800737"/>
            <a:ext cx="575511" cy="248891"/>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400" noProof="1"/>
              <a:t>山梨</a:t>
            </a:r>
          </a:p>
        </p:txBody>
      </p:sp>
      <p:pic>
        <p:nvPicPr>
          <p:cNvPr id="17" name="図 16">
            <a:extLst>
              <a:ext uri="{FF2B5EF4-FFF2-40B4-BE49-F238E27FC236}">
                <a16:creationId xmlns:a16="http://schemas.microsoft.com/office/drawing/2014/main" id="{E4D0351E-061C-1E9E-D35A-DD8ED509642B}"/>
              </a:ext>
            </a:extLst>
          </p:cNvPr>
          <p:cNvPicPr>
            <a:picLocks noChangeAspect="1"/>
          </p:cNvPicPr>
          <p:nvPr/>
        </p:nvPicPr>
        <p:blipFill>
          <a:blip r:embed="rId8"/>
          <a:stretch>
            <a:fillRect/>
          </a:stretch>
        </p:blipFill>
        <p:spPr>
          <a:xfrm>
            <a:off x="2914121" y="3927988"/>
            <a:ext cx="2094963" cy="1508617"/>
          </a:xfrm>
          <a:prstGeom prst="rect">
            <a:avLst/>
          </a:prstGeom>
        </p:spPr>
      </p:pic>
      <p:sp>
        <p:nvSpPr>
          <p:cNvPr id="23" name="テキスト ボックス 22">
            <a:extLst>
              <a:ext uri="{FF2B5EF4-FFF2-40B4-BE49-F238E27FC236}">
                <a16:creationId xmlns:a16="http://schemas.microsoft.com/office/drawing/2014/main" id="{ACCE0544-BA94-BB3A-5366-29101714EEA8}"/>
              </a:ext>
            </a:extLst>
          </p:cNvPr>
          <p:cNvSpPr txBox="1"/>
          <p:nvPr/>
        </p:nvSpPr>
        <p:spPr>
          <a:xfrm>
            <a:off x="8923045" y="5480776"/>
            <a:ext cx="2062155" cy="535531"/>
          </a:xfrm>
          <a:prstGeom prst="rect">
            <a:avLst/>
          </a:prstGeom>
          <a:noFill/>
        </p:spPr>
        <p:txBody>
          <a:bodyPr wrap="square">
            <a:spAutoFit/>
          </a:bodyPr>
          <a:lstStyle/>
          <a:p>
            <a:pPr>
              <a:spcBef>
                <a:spcPct val="0"/>
              </a:spcBef>
              <a:buFontTx/>
              <a:buNone/>
            </a:pPr>
            <a:r>
              <a:rPr lang="en-US" altLang="ja-JP" sz="1440" dirty="0">
                <a:solidFill>
                  <a:srgbClr val="000000"/>
                </a:solidFill>
                <a:latin typeface="メイリオ" panose="020B0604030504040204" pitchFamily="50" charset="-128"/>
                <a:ea typeface="メイリオ" panose="020B0604030504040204" pitchFamily="50" charset="-128"/>
              </a:rPr>
              <a:t>12</a:t>
            </a:r>
            <a:r>
              <a:rPr lang="ja-JP" altLang="en-US" sz="1440" dirty="0">
                <a:solidFill>
                  <a:srgbClr val="000000"/>
                </a:solidFill>
                <a:latin typeface="メイリオ" panose="020B0604030504040204" pitchFamily="50" charset="-128"/>
                <a:ea typeface="メイリオ" panose="020B0604030504040204" pitchFamily="50" charset="-128"/>
              </a:rPr>
              <a:t>月には</a:t>
            </a:r>
            <a:endParaRPr lang="en-US" altLang="ja-JP" sz="1440" dirty="0">
              <a:solidFill>
                <a:srgbClr val="000000"/>
              </a:solidFill>
              <a:latin typeface="メイリオ" panose="020B0604030504040204" pitchFamily="50" charset="-128"/>
              <a:ea typeface="メイリオ" panose="020B0604030504040204" pitchFamily="50" charset="-128"/>
            </a:endParaRPr>
          </a:p>
          <a:p>
            <a:pPr>
              <a:spcBef>
                <a:spcPct val="0"/>
              </a:spcBef>
              <a:buFontTx/>
              <a:buNone/>
            </a:pPr>
            <a:r>
              <a:rPr lang="ja-JP" altLang="en-US" sz="1440" dirty="0">
                <a:solidFill>
                  <a:srgbClr val="000000"/>
                </a:solidFill>
                <a:latin typeface="メイリオ" panose="020B0604030504040204" pitchFamily="50" charset="-128"/>
                <a:ea typeface="メイリオ" panose="020B0604030504040204" pitchFamily="50" charset="-128"/>
              </a:rPr>
              <a:t>リースやブーケを販売</a:t>
            </a:r>
            <a:endParaRPr lang="en-US" altLang="ja-JP" sz="1440" dirty="0">
              <a:solidFill>
                <a:srgbClr val="00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3513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0C56F-6AFA-A86F-5D4D-3332B261077A}"/>
              </a:ext>
            </a:extLst>
          </p:cNvPr>
          <p:cNvSpPr>
            <a:spLocks noGrp="1"/>
          </p:cNvSpPr>
          <p:nvPr>
            <p:ph type="ctrTitle"/>
          </p:nvPr>
        </p:nvSpPr>
        <p:spPr>
          <a:xfrm>
            <a:off x="752244" y="587351"/>
            <a:ext cx="11016808" cy="581344"/>
          </a:xfrm>
        </p:spPr>
        <p:txBody>
          <a:bodyPr/>
          <a:lstStyle/>
          <a:p>
            <a:r>
              <a:rPr kumimoji="1" lang="ja-JP" altLang="en-US" sz="3600" noProof="1">
                <a:latin typeface="メイリオ" panose="020B0604030504040204" pitchFamily="50" charset="-128"/>
                <a:ea typeface="メイリオ" panose="020B0604030504040204" pitchFamily="50" charset="-128"/>
              </a:rPr>
              <a:t>アスリート支援</a:t>
            </a:r>
            <a:endParaRPr lang="en-US" sz="3600" dirty="0"/>
          </a:p>
        </p:txBody>
      </p:sp>
      <p:sp>
        <p:nvSpPr>
          <p:cNvPr id="5" name="Slide Number Placeholder 4">
            <a:extLst>
              <a:ext uri="{FF2B5EF4-FFF2-40B4-BE49-F238E27FC236}">
                <a16:creationId xmlns:a16="http://schemas.microsoft.com/office/drawing/2014/main" id="{2E739F73-78E5-1988-7691-607D76A98E22}"/>
              </a:ext>
            </a:extLst>
          </p:cNvPr>
          <p:cNvSpPr>
            <a:spLocks noGrp="1"/>
          </p:cNvSpPr>
          <p:nvPr>
            <p:ph type="sldNum" sz="quarter" idx="4"/>
          </p:nvPr>
        </p:nvSpPr>
        <p:spPr/>
        <p:txBody>
          <a:bodyPr/>
          <a:lstStyle/>
          <a:p>
            <a:fld id="{541BA258-73F2-C44C-A60B-FBDACACD8C92}" type="slidenum">
              <a:rPr lang="en-US" smtClean="0"/>
              <a:pPr/>
              <a:t>21</a:t>
            </a:fld>
            <a:endParaRPr lang="en-US" dirty="0"/>
          </a:p>
        </p:txBody>
      </p:sp>
      <p:sp>
        <p:nvSpPr>
          <p:cNvPr id="3" name="正方形/長方形 12">
            <a:extLst>
              <a:ext uri="{FF2B5EF4-FFF2-40B4-BE49-F238E27FC236}">
                <a16:creationId xmlns:a16="http://schemas.microsoft.com/office/drawing/2014/main" id="{B0E74075-ED4A-75FB-75E1-99F7FDF7A797}"/>
              </a:ext>
            </a:extLst>
          </p:cNvPr>
          <p:cNvSpPr>
            <a:spLocks noChangeArrowheads="1"/>
          </p:cNvSpPr>
          <p:nvPr/>
        </p:nvSpPr>
        <p:spPr bwMode="auto">
          <a:xfrm>
            <a:off x="752244" y="1262016"/>
            <a:ext cx="10550665" cy="68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192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176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16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1280">
                <a:solidFill>
                  <a:schemeClr val="tx1"/>
                </a:solidFill>
                <a:latin typeface="Calibri" panose="020F0502020204030204" pitchFamily="34" charset="0"/>
                <a:ea typeface="ＭＳ Ｐゴシック" panose="020B0600070205080204"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1280">
                <a:solidFill>
                  <a:schemeClr val="tx1"/>
                </a:solidFill>
                <a:latin typeface="Calibri" panose="020F0502020204030204" pitchFamily="34" charset="0"/>
                <a:ea typeface="ＭＳ Ｐゴシック" panose="020B0600070205080204"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1280">
                <a:solidFill>
                  <a:schemeClr val="tx1"/>
                </a:solidFill>
                <a:latin typeface="Calibri" panose="020F0502020204030204" pitchFamily="34" charset="0"/>
                <a:ea typeface="ＭＳ Ｐゴシック" panose="020B0600070205080204"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1280">
                <a:solidFill>
                  <a:schemeClr val="tx1"/>
                </a:solidFill>
                <a:latin typeface="Calibri" panose="020F0502020204030204" pitchFamily="34" charset="0"/>
                <a:ea typeface="ＭＳ Ｐゴシック" panose="020B0600070205080204"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128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dirty="0">
                <a:solidFill>
                  <a:srgbClr val="000000"/>
                </a:solidFill>
                <a:latin typeface="メイリオ" panose="020B0604030504040204" pitchFamily="50" charset="-128"/>
                <a:ea typeface="メイリオ" panose="020B0604030504040204" pitchFamily="50" charset="-128"/>
              </a:rPr>
              <a:t>キトーは、日本障害者スキー連盟とゴールドパートナー契約を締結し、世界を舞台に活躍する競技者を支援しています。</a:t>
            </a:r>
            <a:endParaRPr lang="en-US" altLang="ja-JP" dirty="0">
              <a:solidFill>
                <a:srgbClr val="000000"/>
              </a:solidFill>
              <a:latin typeface="メイリオ" panose="020B0604030504040204" pitchFamily="50" charset="-128"/>
              <a:ea typeface="メイリオ" panose="020B0604030504040204" pitchFamily="50" charset="-128"/>
            </a:endParaRPr>
          </a:p>
        </p:txBody>
      </p:sp>
      <p:pic>
        <p:nvPicPr>
          <p:cNvPr id="8" name="図 7">
            <a:extLst>
              <a:ext uri="{FF2B5EF4-FFF2-40B4-BE49-F238E27FC236}">
                <a16:creationId xmlns:a16="http://schemas.microsoft.com/office/drawing/2014/main" id="{FCAA867A-3C61-A09D-0200-6E9798FCAB71}"/>
              </a:ext>
            </a:extLst>
          </p:cNvPr>
          <p:cNvPicPr>
            <a:picLocks noChangeAspect="1"/>
          </p:cNvPicPr>
          <p:nvPr/>
        </p:nvPicPr>
        <p:blipFill>
          <a:blip r:embed="rId3"/>
          <a:stretch>
            <a:fillRect/>
          </a:stretch>
        </p:blipFill>
        <p:spPr>
          <a:xfrm>
            <a:off x="7299129" y="2287691"/>
            <a:ext cx="4522032" cy="2915452"/>
          </a:xfrm>
          <a:prstGeom prst="rect">
            <a:avLst/>
          </a:prstGeom>
        </p:spPr>
      </p:pic>
      <p:pic>
        <p:nvPicPr>
          <p:cNvPr id="7" name="図 6">
            <a:extLst>
              <a:ext uri="{FF2B5EF4-FFF2-40B4-BE49-F238E27FC236}">
                <a16:creationId xmlns:a16="http://schemas.microsoft.com/office/drawing/2014/main" id="{86422DA2-7360-DB5D-BDA9-7FFDF2EAE64D}"/>
              </a:ext>
            </a:extLst>
          </p:cNvPr>
          <p:cNvPicPr>
            <a:picLocks noChangeAspect="1"/>
          </p:cNvPicPr>
          <p:nvPr/>
        </p:nvPicPr>
        <p:blipFill>
          <a:blip r:embed="rId4"/>
          <a:stretch>
            <a:fillRect/>
          </a:stretch>
        </p:blipFill>
        <p:spPr>
          <a:xfrm>
            <a:off x="511690" y="2038601"/>
            <a:ext cx="4044126" cy="3496090"/>
          </a:xfrm>
          <a:prstGeom prst="rect">
            <a:avLst/>
          </a:prstGeom>
        </p:spPr>
      </p:pic>
      <p:pic>
        <p:nvPicPr>
          <p:cNvPr id="10" name="図 9">
            <a:extLst>
              <a:ext uri="{FF2B5EF4-FFF2-40B4-BE49-F238E27FC236}">
                <a16:creationId xmlns:a16="http://schemas.microsoft.com/office/drawing/2014/main" id="{2E41D157-B38F-6B94-33A0-B5F1B8EAEF65}"/>
              </a:ext>
            </a:extLst>
          </p:cNvPr>
          <p:cNvPicPr>
            <a:picLocks noChangeAspect="1"/>
          </p:cNvPicPr>
          <p:nvPr/>
        </p:nvPicPr>
        <p:blipFill>
          <a:blip r:embed="rId5"/>
          <a:stretch>
            <a:fillRect/>
          </a:stretch>
        </p:blipFill>
        <p:spPr>
          <a:xfrm>
            <a:off x="4782600" y="2038601"/>
            <a:ext cx="2095869" cy="1475663"/>
          </a:xfrm>
          <a:prstGeom prst="rect">
            <a:avLst/>
          </a:prstGeom>
        </p:spPr>
      </p:pic>
      <p:pic>
        <p:nvPicPr>
          <p:cNvPr id="12" name="図 11">
            <a:extLst>
              <a:ext uri="{FF2B5EF4-FFF2-40B4-BE49-F238E27FC236}">
                <a16:creationId xmlns:a16="http://schemas.microsoft.com/office/drawing/2014/main" id="{66E763B7-D50B-600A-D660-CEBC7D2BAA0E}"/>
              </a:ext>
            </a:extLst>
          </p:cNvPr>
          <p:cNvPicPr>
            <a:picLocks noChangeAspect="1"/>
          </p:cNvPicPr>
          <p:nvPr/>
        </p:nvPicPr>
        <p:blipFill>
          <a:blip r:embed="rId6"/>
          <a:stretch>
            <a:fillRect/>
          </a:stretch>
        </p:blipFill>
        <p:spPr>
          <a:xfrm>
            <a:off x="4892872" y="3750703"/>
            <a:ext cx="1748560" cy="1689686"/>
          </a:xfrm>
          <a:prstGeom prst="rect">
            <a:avLst/>
          </a:prstGeom>
        </p:spPr>
      </p:pic>
      <p:sp>
        <p:nvSpPr>
          <p:cNvPr id="4" name="テキスト ボックス 3">
            <a:extLst>
              <a:ext uri="{FF2B5EF4-FFF2-40B4-BE49-F238E27FC236}">
                <a16:creationId xmlns:a16="http://schemas.microsoft.com/office/drawing/2014/main" id="{A0076530-7BFB-ECC1-01E7-43C233567CDA}"/>
              </a:ext>
            </a:extLst>
          </p:cNvPr>
          <p:cNvSpPr txBox="1"/>
          <p:nvPr/>
        </p:nvSpPr>
        <p:spPr>
          <a:xfrm>
            <a:off x="570502" y="5677635"/>
            <a:ext cx="7773792" cy="313932"/>
          </a:xfrm>
          <a:prstGeom prst="rect">
            <a:avLst/>
          </a:prstGeom>
          <a:noFill/>
        </p:spPr>
        <p:txBody>
          <a:bodyPr wrap="square">
            <a:spAutoFit/>
          </a:bodyPr>
          <a:lstStyle/>
          <a:p>
            <a:pPr>
              <a:spcBef>
                <a:spcPct val="0"/>
              </a:spcBef>
              <a:buFontTx/>
              <a:buNone/>
            </a:pPr>
            <a:r>
              <a:rPr lang="en-US" altLang="ja-JP" sz="1440" noProof="1">
                <a:solidFill>
                  <a:srgbClr val="000000"/>
                </a:solidFill>
                <a:latin typeface="メイリオ" panose="020B0604030504040204" pitchFamily="50" charset="-128"/>
                <a:ea typeface="メイリオ" panose="020B0604030504040204" pitchFamily="50" charset="-128"/>
              </a:rPr>
              <a:t>2026</a:t>
            </a:r>
            <a:r>
              <a:rPr lang="ja-JP" altLang="en-US" sz="1440" noProof="1">
                <a:solidFill>
                  <a:srgbClr val="000000"/>
                </a:solidFill>
                <a:latin typeface="メイリオ" panose="020B0604030504040204" pitchFamily="50" charset="-128"/>
                <a:ea typeface="メイリオ" panose="020B0604030504040204" pitchFamily="50" charset="-128"/>
              </a:rPr>
              <a:t>年</a:t>
            </a:r>
            <a:r>
              <a:rPr lang="en-US" altLang="ja-JP" sz="1440" noProof="1">
                <a:solidFill>
                  <a:srgbClr val="000000"/>
                </a:solidFill>
                <a:latin typeface="メイリオ" panose="020B0604030504040204" pitchFamily="50" charset="-128"/>
                <a:ea typeface="メイリオ" panose="020B0604030504040204" pitchFamily="50" charset="-128"/>
              </a:rPr>
              <a:t>4</a:t>
            </a:r>
            <a:r>
              <a:rPr lang="ja-JP" altLang="en-US" sz="1440" noProof="1">
                <a:solidFill>
                  <a:srgbClr val="000000"/>
                </a:solidFill>
                <a:latin typeface="メイリオ" panose="020B0604030504040204" pitchFamily="50" charset="-128"/>
                <a:ea typeface="メイリオ" panose="020B0604030504040204" pitchFamily="50" charset="-128"/>
              </a:rPr>
              <a:t>月　</a:t>
            </a:r>
            <a:r>
              <a:rPr lang="en-US" altLang="ja-JP" sz="1440" noProof="1">
                <a:solidFill>
                  <a:srgbClr val="000000"/>
                </a:solidFill>
                <a:latin typeface="メイリオ" panose="020B0604030504040204" pitchFamily="50" charset="-128"/>
                <a:ea typeface="メイリオ" panose="020B0604030504040204" pitchFamily="50" charset="-128"/>
              </a:rPr>
              <a:t>2026</a:t>
            </a:r>
            <a:r>
              <a:rPr lang="ja-JP" altLang="en-US" sz="1440" noProof="1">
                <a:solidFill>
                  <a:srgbClr val="000000"/>
                </a:solidFill>
                <a:latin typeface="メイリオ" panose="020B0604030504040204" pitchFamily="50" charset="-128"/>
                <a:ea typeface="メイリオ" panose="020B0604030504040204" pitchFamily="50" charset="-128"/>
              </a:rPr>
              <a:t>全日本障害者アルペンスキー競技大会 スペシャル（冠）スポンサー</a:t>
            </a:r>
            <a:endParaRPr lang="en-US" altLang="ja-JP" sz="1440" dirty="0">
              <a:solidFill>
                <a:srgbClr val="000000"/>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0D5D1E44-8BB1-F8F8-C8B1-AC6C04CAF246}"/>
              </a:ext>
            </a:extLst>
          </p:cNvPr>
          <p:cNvSpPr txBox="1"/>
          <p:nvPr/>
        </p:nvSpPr>
        <p:spPr>
          <a:xfrm>
            <a:off x="8344294" y="5282052"/>
            <a:ext cx="2620413" cy="313932"/>
          </a:xfrm>
          <a:prstGeom prst="rect">
            <a:avLst/>
          </a:prstGeom>
          <a:noFill/>
        </p:spPr>
        <p:txBody>
          <a:bodyPr wrap="square">
            <a:spAutoFit/>
          </a:bodyPr>
          <a:lstStyle>
            <a:defPPr>
              <a:defRPr lang="en-US"/>
            </a:defPPr>
            <a:lvl1pPr>
              <a:spcBef>
                <a:spcPct val="0"/>
              </a:spcBef>
              <a:buFontTx/>
              <a:buNone/>
              <a:defRPr sz="1440">
                <a:solidFill>
                  <a:srgbClr val="000000"/>
                </a:solidFill>
                <a:latin typeface="メイリオ" panose="020B0604030504040204" pitchFamily="50" charset="-128"/>
                <a:ea typeface="メイリオ" panose="020B0604030504040204" pitchFamily="50" charset="-128"/>
              </a:defRPr>
            </a:lvl1pPr>
          </a:lstStyle>
          <a:p>
            <a:r>
              <a:rPr lang="en-US" altLang="ja-JP" dirty="0"/>
              <a:t>2025/26</a:t>
            </a:r>
            <a:r>
              <a:rPr lang="ja-JP" altLang="en-US" dirty="0"/>
              <a:t>　スポンサー懇談会</a:t>
            </a:r>
            <a:endParaRPr lang="en-US" altLang="ja-JP" noProof="1"/>
          </a:p>
        </p:txBody>
      </p:sp>
    </p:spTree>
    <p:extLst>
      <p:ext uri="{BB962C8B-B14F-4D97-AF65-F5344CB8AC3E}">
        <p14:creationId xmlns:p14="http://schemas.microsoft.com/office/powerpoint/2010/main" val="31451084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46927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0DA03166-8740-3D48-0737-F1BC3B6DAC6A}"/>
              </a:ext>
            </a:extLst>
          </p:cNvPr>
          <p:cNvSpPr>
            <a:spLocks noGrp="1"/>
          </p:cNvSpPr>
          <p:nvPr>
            <p:ph type="sldNum" sz="quarter" idx="4"/>
          </p:nvPr>
        </p:nvSpPr>
        <p:spPr/>
        <p:txBody>
          <a:bodyPr/>
          <a:lstStyle/>
          <a:p>
            <a:pPr marL="0" marR="0" lvl="0" indent="0" algn="l" defTabSz="1219140" rtl="0" eaLnBrk="1" fontAlgn="auto" latinLnBrk="0" hangingPunct="1">
              <a:lnSpc>
                <a:spcPct val="100000"/>
              </a:lnSpc>
              <a:spcBef>
                <a:spcPts val="0"/>
              </a:spcBef>
              <a:spcAft>
                <a:spcPts val="0"/>
              </a:spcAft>
              <a:buClrTx/>
              <a:buSzTx/>
              <a:buFontTx/>
              <a:buNone/>
              <a:tabLst/>
              <a:defRPr/>
            </a:pPr>
            <a:fld id="{541BA258-73F2-C44C-A60B-FBDACACD8C92}" type="slidenum">
              <a:rPr kumimoji="0" lang="en-US" sz="640" b="0" i="0" u="none" strike="noStrike" kern="1200" cap="none" spc="40" normalizeH="0" baseline="0" noProof="0" smtClean="0">
                <a:ln>
                  <a:noFill/>
                </a:ln>
                <a:solidFill>
                  <a:prstClr val="white"/>
                </a:solidFill>
                <a:effectLst/>
                <a:uLnTx/>
                <a:uFillTx/>
                <a:latin typeface="Arial" panose="020B0604020202020204" pitchFamily="34" charset="0"/>
                <a:ea typeface="Meiryo UI"/>
                <a:cs typeface="Arial" panose="020B0604020202020204" pitchFamily="34" charset="0"/>
              </a:rPr>
              <a:pPr marL="0" marR="0" lvl="0" indent="0" algn="l" defTabSz="1219140" rtl="0" eaLnBrk="1" fontAlgn="auto" latinLnBrk="0" hangingPunct="1">
                <a:lnSpc>
                  <a:spcPct val="100000"/>
                </a:lnSpc>
                <a:spcBef>
                  <a:spcPts val="0"/>
                </a:spcBef>
                <a:spcAft>
                  <a:spcPts val="0"/>
                </a:spcAft>
                <a:buClrTx/>
                <a:buSzTx/>
                <a:buFontTx/>
                <a:buNone/>
                <a:tabLst/>
                <a:defRPr/>
              </a:pPr>
              <a:t>3</a:t>
            </a:fld>
            <a:endParaRPr kumimoji="0" lang="en-US" sz="640" b="0" i="0" u="none" strike="noStrike" kern="1200" cap="none" spc="40" normalizeH="0" baseline="0" noProof="0" dirty="0">
              <a:ln>
                <a:noFill/>
              </a:ln>
              <a:solidFill>
                <a:prstClr val="white"/>
              </a:solidFill>
              <a:effectLst/>
              <a:uLnTx/>
              <a:uFillTx/>
              <a:latin typeface="Arial" panose="020B0604020202020204" pitchFamily="34" charset="0"/>
              <a:ea typeface="Meiryo UI"/>
              <a:cs typeface="Arial" panose="020B0604020202020204" pitchFamily="34" charset="0"/>
            </a:endParaRPr>
          </a:p>
        </p:txBody>
      </p:sp>
      <p:pic>
        <p:nvPicPr>
          <p:cNvPr id="6" name="コンテンツ プレースホルダー 8">
            <a:extLst>
              <a:ext uri="{FF2B5EF4-FFF2-40B4-BE49-F238E27FC236}">
                <a16:creationId xmlns:a16="http://schemas.microsoft.com/office/drawing/2014/main" id="{2C12C2E3-6653-1473-6DA5-B6F8CCFD26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0068" y="1825511"/>
            <a:ext cx="2218205" cy="3552641"/>
          </a:xfrm>
          <a:prstGeom prst="rect">
            <a:avLst/>
          </a:prstGeom>
        </p:spPr>
      </p:pic>
      <p:pic>
        <p:nvPicPr>
          <p:cNvPr id="7" name="Picture 2" descr="C:\Users\satoshi.tsuruta\Pictures\実例集\製品_福島第一原発_RKW400橋形ｸﾚｰﾝ01.jpg">
            <a:extLst>
              <a:ext uri="{FF2B5EF4-FFF2-40B4-BE49-F238E27FC236}">
                <a16:creationId xmlns:a16="http://schemas.microsoft.com/office/drawing/2014/main" id="{08CAD878-FC38-6F85-4A5B-6FDF736288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7964" y="1819050"/>
            <a:ext cx="3039799" cy="371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グループ化 3">
            <a:extLst>
              <a:ext uri="{FF2B5EF4-FFF2-40B4-BE49-F238E27FC236}">
                <a16:creationId xmlns:a16="http://schemas.microsoft.com/office/drawing/2014/main" id="{056CC9BF-5A07-3061-976B-E623F5CD843E}"/>
              </a:ext>
            </a:extLst>
          </p:cNvPr>
          <p:cNvGrpSpPr>
            <a:grpSpLocks/>
          </p:cNvGrpSpPr>
          <p:nvPr/>
        </p:nvGrpSpPr>
        <p:grpSpPr bwMode="auto">
          <a:xfrm>
            <a:off x="8477378" y="2364958"/>
            <a:ext cx="1597766" cy="2762737"/>
            <a:chOff x="294423" y="2637349"/>
            <a:chExt cx="1003241" cy="2054432"/>
          </a:xfrm>
        </p:grpSpPr>
        <p:sp>
          <p:nvSpPr>
            <p:cNvPr id="9" name="正方形/長方形 8">
              <a:extLst>
                <a:ext uri="{FF2B5EF4-FFF2-40B4-BE49-F238E27FC236}">
                  <a16:creationId xmlns:a16="http://schemas.microsoft.com/office/drawing/2014/main" id="{96124504-3E47-4DBE-7601-F1358B378CC5}"/>
                </a:ext>
              </a:extLst>
            </p:cNvPr>
            <p:cNvSpPr/>
            <p:nvPr/>
          </p:nvSpPr>
          <p:spPr>
            <a:xfrm>
              <a:off x="294423" y="2637349"/>
              <a:ext cx="1003241" cy="2054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dirty="0">
                <a:ln>
                  <a:noFill/>
                </a:ln>
                <a:solidFill>
                  <a:prstClr val="white"/>
                </a:solidFill>
                <a:effectLst/>
                <a:uLnTx/>
                <a:uFillTx/>
                <a:latin typeface="Arial"/>
                <a:ea typeface="Meiryo UI"/>
                <a:cs typeface="+mn-cs"/>
              </a:endParaRPr>
            </a:p>
          </p:txBody>
        </p:sp>
        <p:pic>
          <p:nvPicPr>
            <p:cNvPr id="10" name="Picture 6" descr="C:\Users\satoshi.tsuruta\Pictures\仕事\prd_lb032.jpg">
              <a:extLst>
                <a:ext uri="{FF2B5EF4-FFF2-40B4-BE49-F238E27FC236}">
                  <a16:creationId xmlns:a16="http://schemas.microsoft.com/office/drawing/2014/main" id="{332D90CC-49E2-EE29-943C-20EEFC2DC2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922" y="2649019"/>
              <a:ext cx="621842" cy="203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角丸四角形 8">
            <a:extLst>
              <a:ext uri="{FF2B5EF4-FFF2-40B4-BE49-F238E27FC236}">
                <a16:creationId xmlns:a16="http://schemas.microsoft.com/office/drawing/2014/main" id="{BA6BE41A-2189-5F5F-BC79-5B0D899113D8}"/>
              </a:ext>
            </a:extLst>
          </p:cNvPr>
          <p:cNvSpPr/>
          <p:nvPr/>
        </p:nvSpPr>
        <p:spPr>
          <a:xfrm>
            <a:off x="2228407" y="1279427"/>
            <a:ext cx="1850630" cy="387356"/>
          </a:xfrm>
          <a:prstGeom prst="roundRect">
            <a:avLst/>
          </a:prstGeom>
          <a:solidFill>
            <a:srgbClr val="FF6600"/>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ホイスト</a:t>
            </a:r>
          </a:p>
        </p:txBody>
      </p:sp>
      <p:sp>
        <p:nvSpPr>
          <p:cNvPr id="12" name="角丸四角形 9">
            <a:extLst>
              <a:ext uri="{FF2B5EF4-FFF2-40B4-BE49-F238E27FC236}">
                <a16:creationId xmlns:a16="http://schemas.microsoft.com/office/drawing/2014/main" id="{DAA07840-0F4E-A82E-99C5-0A7066D32329}"/>
              </a:ext>
            </a:extLst>
          </p:cNvPr>
          <p:cNvSpPr/>
          <p:nvPr/>
        </p:nvSpPr>
        <p:spPr>
          <a:xfrm>
            <a:off x="5328207" y="1279427"/>
            <a:ext cx="1850630" cy="387356"/>
          </a:xfrm>
          <a:prstGeom prst="roundRect">
            <a:avLst/>
          </a:prstGeom>
          <a:solidFill>
            <a:schemeClr val="tx1">
              <a:lumMod val="75000"/>
              <a:lumOff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クレーン</a:t>
            </a:r>
          </a:p>
        </p:txBody>
      </p:sp>
      <p:sp>
        <p:nvSpPr>
          <p:cNvPr id="13" name="角丸四角形 10">
            <a:extLst>
              <a:ext uri="{FF2B5EF4-FFF2-40B4-BE49-F238E27FC236}">
                <a16:creationId xmlns:a16="http://schemas.microsoft.com/office/drawing/2014/main" id="{CC309EFD-480A-6458-486C-FC60FC44CB48}"/>
              </a:ext>
            </a:extLst>
          </p:cNvPr>
          <p:cNvSpPr/>
          <p:nvPr/>
        </p:nvSpPr>
        <p:spPr>
          <a:xfrm>
            <a:off x="8224514" y="1279427"/>
            <a:ext cx="1850630" cy="387356"/>
          </a:xfrm>
          <a:prstGeom prst="roundRect">
            <a:avLst/>
          </a:prstGeom>
          <a:solidFill>
            <a:srgbClr val="FF6600"/>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ホイスト</a:t>
            </a:r>
          </a:p>
        </p:txBody>
      </p:sp>
      <p:sp>
        <p:nvSpPr>
          <p:cNvPr id="14" name="テキスト ボックス 13">
            <a:extLst>
              <a:ext uri="{FF2B5EF4-FFF2-40B4-BE49-F238E27FC236}">
                <a16:creationId xmlns:a16="http://schemas.microsoft.com/office/drawing/2014/main" id="{D2FB2031-C319-5E62-C8DE-3DA1C3D66F3E}"/>
              </a:ext>
            </a:extLst>
          </p:cNvPr>
          <p:cNvSpPr txBox="1"/>
          <p:nvPr/>
        </p:nvSpPr>
        <p:spPr>
          <a:xfrm>
            <a:off x="2837289" y="5536880"/>
            <a:ext cx="6832466" cy="523220"/>
          </a:xfrm>
          <a:prstGeom prst="rect">
            <a:avLst/>
          </a:prstGeom>
          <a:noFill/>
        </p:spPr>
        <p:txBody>
          <a:bodyPr wrap="square"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重量物を持ち上げ・移動し・固定する製品</a:t>
            </a:r>
          </a:p>
        </p:txBody>
      </p:sp>
      <p:sp>
        <p:nvSpPr>
          <p:cNvPr id="15" name="テキスト ボックス 14">
            <a:extLst>
              <a:ext uri="{FF2B5EF4-FFF2-40B4-BE49-F238E27FC236}">
                <a16:creationId xmlns:a16="http://schemas.microsoft.com/office/drawing/2014/main" id="{C8683538-6D4A-3959-3634-9C462789FF51}"/>
              </a:ext>
            </a:extLst>
          </p:cNvPr>
          <p:cNvSpPr txBox="1"/>
          <p:nvPr/>
        </p:nvSpPr>
        <p:spPr>
          <a:xfrm>
            <a:off x="779337" y="633096"/>
            <a:ext cx="2057952" cy="487603"/>
          </a:xfrm>
          <a:prstGeom prst="rect">
            <a:avLst/>
          </a:prstGeom>
        </p:spPr>
        <p:txBody>
          <a:bodyPr lIns="0" rIns="0"/>
          <a:lstStyle>
            <a:defPPr>
              <a:defRPr lang="en-US"/>
            </a:defPPr>
            <a:lvl1pPr defTabSz="914400">
              <a:lnSpc>
                <a:spcPct val="100000"/>
              </a:lnSpc>
              <a:spcBef>
                <a:spcPct val="0"/>
              </a:spcBef>
              <a:buNone/>
              <a:defRPr kumimoji="1" sz="3600" b="1" i="0" spc="20" baseline="0">
                <a:latin typeface="メイリオ" panose="020B0604030504040204" pitchFamily="50" charset="-128"/>
                <a:ea typeface="メイリオ" panose="020B0604030504040204" pitchFamily="50" charset="-128"/>
                <a:cs typeface="Calibri Light" panose="020F030202020403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3600" b="1" i="0" u="none" strike="noStrike" kern="1200" cap="none" spc="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Calibri Light" panose="020F0302020204030204" pitchFamily="34" charset="0"/>
                <a:sym typeface="A-OTF 新ゴ Pro R"/>
              </a:rPr>
              <a:t>製品紹介</a:t>
            </a:r>
            <a:endParaRPr kumimoji="1" lang="ja-JP" altLang="en-US" sz="3600" b="1" i="0" u="none" strike="noStrike" kern="1200" cap="none" spc="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Calibri Light" panose="020F0302020204030204" pitchFamily="34" charset="0"/>
            </a:endParaRPr>
          </a:p>
        </p:txBody>
      </p:sp>
    </p:spTree>
    <p:extLst>
      <p:ext uri="{BB962C8B-B14F-4D97-AF65-F5344CB8AC3E}">
        <p14:creationId xmlns:p14="http://schemas.microsoft.com/office/powerpoint/2010/main" val="3379186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CF793-9DC5-7D49-E225-2057AE690D53}"/>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F46930F0-150A-A1EB-119B-ABA970E56C43}"/>
              </a:ext>
            </a:extLst>
          </p:cNvPr>
          <p:cNvSpPr>
            <a:spLocks noGrp="1"/>
          </p:cNvSpPr>
          <p:nvPr>
            <p:ph type="sldNum" sz="quarter" idx="4"/>
          </p:nvPr>
        </p:nvSpPr>
        <p:spPr/>
        <p:txBody>
          <a:bodyPr/>
          <a:lstStyle/>
          <a:p>
            <a:pPr marL="0" marR="0" lvl="0" indent="0" algn="l" defTabSz="1219140" rtl="0" eaLnBrk="1" fontAlgn="auto" latinLnBrk="0" hangingPunct="1">
              <a:lnSpc>
                <a:spcPct val="100000"/>
              </a:lnSpc>
              <a:spcBef>
                <a:spcPts val="0"/>
              </a:spcBef>
              <a:spcAft>
                <a:spcPts val="0"/>
              </a:spcAft>
              <a:buClrTx/>
              <a:buSzTx/>
              <a:buFontTx/>
              <a:buNone/>
              <a:tabLst/>
              <a:defRPr/>
            </a:pPr>
            <a:fld id="{541BA258-73F2-C44C-A60B-FBDACACD8C92}" type="slidenum">
              <a:rPr kumimoji="0" lang="en-US" sz="640" b="0" i="0" u="none" strike="noStrike" kern="1200" cap="none" spc="40" normalizeH="0" baseline="0" noProof="0" smtClean="0">
                <a:ln>
                  <a:noFill/>
                </a:ln>
                <a:solidFill>
                  <a:prstClr val="white"/>
                </a:solidFill>
                <a:effectLst/>
                <a:uLnTx/>
                <a:uFillTx/>
                <a:latin typeface="Arial" panose="020B0604020202020204" pitchFamily="34" charset="0"/>
                <a:ea typeface="Meiryo UI"/>
                <a:cs typeface="Arial" panose="020B0604020202020204" pitchFamily="34" charset="0"/>
              </a:rPr>
              <a:pPr marL="0" marR="0" lvl="0" indent="0" algn="l" defTabSz="1219140" rtl="0" eaLnBrk="1" fontAlgn="auto" latinLnBrk="0" hangingPunct="1">
                <a:lnSpc>
                  <a:spcPct val="100000"/>
                </a:lnSpc>
                <a:spcBef>
                  <a:spcPts val="0"/>
                </a:spcBef>
                <a:spcAft>
                  <a:spcPts val="0"/>
                </a:spcAft>
                <a:buClrTx/>
                <a:buSzTx/>
                <a:buFontTx/>
                <a:buNone/>
                <a:tabLst/>
                <a:defRPr/>
              </a:pPr>
              <a:t>4</a:t>
            </a:fld>
            <a:endParaRPr kumimoji="0" lang="en-US" sz="640" b="0" i="0" u="none" strike="noStrike" kern="1200" cap="none" spc="40" normalizeH="0" baseline="0" noProof="0" dirty="0">
              <a:ln>
                <a:noFill/>
              </a:ln>
              <a:solidFill>
                <a:prstClr val="white"/>
              </a:solidFill>
              <a:effectLst/>
              <a:uLnTx/>
              <a:uFillTx/>
              <a:latin typeface="Arial" panose="020B0604020202020204" pitchFamily="34" charset="0"/>
              <a:ea typeface="Meiryo UI"/>
              <a:cs typeface="Arial" panose="020B0604020202020204" pitchFamily="34" charset="0"/>
            </a:endParaRPr>
          </a:p>
        </p:txBody>
      </p:sp>
      <p:pic>
        <p:nvPicPr>
          <p:cNvPr id="2" name="図 1">
            <a:extLst>
              <a:ext uri="{FF2B5EF4-FFF2-40B4-BE49-F238E27FC236}">
                <a16:creationId xmlns:a16="http://schemas.microsoft.com/office/drawing/2014/main" id="{E4A6B192-7AAA-1950-95C2-DCE9A5FBD2DE}"/>
              </a:ext>
            </a:extLst>
          </p:cNvPr>
          <p:cNvPicPr>
            <a:picLocks noChangeAspect="1"/>
          </p:cNvPicPr>
          <p:nvPr/>
        </p:nvPicPr>
        <p:blipFill>
          <a:blip r:embed="rId2"/>
          <a:stretch>
            <a:fillRect/>
          </a:stretch>
        </p:blipFill>
        <p:spPr>
          <a:xfrm>
            <a:off x="1424199" y="1289601"/>
            <a:ext cx="8947357" cy="4673443"/>
          </a:xfrm>
          <a:prstGeom prst="rect">
            <a:avLst/>
          </a:prstGeom>
        </p:spPr>
      </p:pic>
      <p:sp>
        <p:nvSpPr>
          <p:cNvPr id="3" name="テキスト ボックス 2">
            <a:extLst>
              <a:ext uri="{FF2B5EF4-FFF2-40B4-BE49-F238E27FC236}">
                <a16:creationId xmlns:a16="http://schemas.microsoft.com/office/drawing/2014/main" id="{A50195CF-DA47-C37F-2322-7DA47723B6DA}"/>
              </a:ext>
            </a:extLst>
          </p:cNvPr>
          <p:cNvSpPr txBox="1"/>
          <p:nvPr/>
        </p:nvSpPr>
        <p:spPr>
          <a:xfrm>
            <a:off x="717617" y="635030"/>
            <a:ext cx="2874226" cy="536035"/>
          </a:xfrm>
          <a:prstGeom prst="rect">
            <a:avLst/>
          </a:prstGeom>
        </p:spPr>
        <p:txBody>
          <a:bodyPr lIns="0" rIns="0"/>
          <a:lstStyle>
            <a:defPPr>
              <a:defRPr lang="en-US"/>
            </a:defPPr>
            <a:lvl1pPr defTabSz="914400">
              <a:lnSpc>
                <a:spcPct val="100000"/>
              </a:lnSpc>
              <a:spcBef>
                <a:spcPct val="0"/>
              </a:spcBef>
              <a:buNone/>
              <a:defRPr kumimoji="1" sz="3600" b="1" i="0" spc="20" baseline="0">
                <a:latin typeface="メイリオ" panose="020B0604030504040204" pitchFamily="50" charset="-128"/>
                <a:ea typeface="メイリオ" panose="020B0604030504040204" pitchFamily="50" charset="-128"/>
                <a:cs typeface="Calibri Light" panose="020F030202020403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3600" b="1" i="0" u="none" strike="noStrike" kern="1200" cap="none" spc="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Calibri Light" panose="020F0302020204030204" pitchFamily="34" charset="0"/>
                <a:sym typeface="A-OTF 新ゴ Pro R"/>
              </a:rPr>
              <a:t>多様なニーズ</a:t>
            </a:r>
            <a:endParaRPr kumimoji="1" lang="ja-JP" altLang="en-US" sz="3600" b="1" i="0" u="none" strike="noStrike" kern="1200" cap="none" spc="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Calibri Light" panose="020F0302020204030204" pitchFamily="34" charset="0"/>
            </a:endParaRPr>
          </a:p>
        </p:txBody>
      </p:sp>
    </p:spTree>
    <p:extLst>
      <p:ext uri="{BB962C8B-B14F-4D97-AF65-F5344CB8AC3E}">
        <p14:creationId xmlns:p14="http://schemas.microsoft.com/office/powerpoint/2010/main" val="2038829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D043A-5B82-9D53-C6EE-31556D02AF61}"/>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07BD04A3-5FCE-3179-D855-85609160ECDA}"/>
              </a:ext>
            </a:extLst>
          </p:cNvPr>
          <p:cNvSpPr>
            <a:spLocks noGrp="1"/>
          </p:cNvSpPr>
          <p:nvPr>
            <p:ph type="sldNum" sz="quarter" idx="4"/>
          </p:nvPr>
        </p:nvSpPr>
        <p:spPr/>
        <p:txBody>
          <a:bodyPr/>
          <a:lstStyle/>
          <a:p>
            <a:pPr marL="0" marR="0" lvl="0" indent="0" algn="l" defTabSz="1219140" rtl="0" eaLnBrk="1" fontAlgn="auto" latinLnBrk="0" hangingPunct="1">
              <a:lnSpc>
                <a:spcPct val="100000"/>
              </a:lnSpc>
              <a:spcBef>
                <a:spcPts val="0"/>
              </a:spcBef>
              <a:spcAft>
                <a:spcPts val="0"/>
              </a:spcAft>
              <a:buClrTx/>
              <a:buSzTx/>
              <a:buFontTx/>
              <a:buNone/>
              <a:tabLst/>
              <a:defRPr/>
            </a:pPr>
            <a:fld id="{541BA258-73F2-C44C-A60B-FBDACACD8C92}" type="slidenum">
              <a:rPr kumimoji="0" lang="en-US" sz="640" b="0" i="0" u="none" strike="noStrike" kern="1200" cap="none" spc="40" normalizeH="0" baseline="0" noProof="0" smtClean="0">
                <a:ln>
                  <a:noFill/>
                </a:ln>
                <a:solidFill>
                  <a:prstClr val="white"/>
                </a:solidFill>
                <a:effectLst/>
                <a:uLnTx/>
                <a:uFillTx/>
                <a:latin typeface="Arial" panose="020B0604020202020204" pitchFamily="34" charset="0"/>
                <a:ea typeface="Meiryo UI"/>
                <a:cs typeface="Arial" panose="020B0604020202020204" pitchFamily="34" charset="0"/>
              </a:rPr>
              <a:pPr marL="0" marR="0" lvl="0" indent="0" algn="l" defTabSz="1219140" rtl="0" eaLnBrk="1" fontAlgn="auto" latinLnBrk="0" hangingPunct="1">
                <a:lnSpc>
                  <a:spcPct val="100000"/>
                </a:lnSpc>
                <a:spcBef>
                  <a:spcPts val="0"/>
                </a:spcBef>
                <a:spcAft>
                  <a:spcPts val="0"/>
                </a:spcAft>
                <a:buClrTx/>
                <a:buSzTx/>
                <a:buFontTx/>
                <a:buNone/>
                <a:tabLst/>
                <a:defRPr/>
              </a:pPr>
              <a:t>5</a:t>
            </a:fld>
            <a:endParaRPr kumimoji="0" lang="en-US" sz="640" b="0" i="0" u="none" strike="noStrike" kern="1200" cap="none" spc="40" normalizeH="0" baseline="0" noProof="0" dirty="0">
              <a:ln>
                <a:noFill/>
              </a:ln>
              <a:solidFill>
                <a:prstClr val="white"/>
              </a:solidFill>
              <a:effectLst/>
              <a:uLnTx/>
              <a:uFillTx/>
              <a:latin typeface="Arial" panose="020B0604020202020204" pitchFamily="34" charset="0"/>
              <a:ea typeface="Meiryo UI"/>
              <a:cs typeface="Arial" panose="020B0604020202020204" pitchFamily="34" charset="0"/>
            </a:endParaRPr>
          </a:p>
        </p:txBody>
      </p:sp>
      <p:pic>
        <p:nvPicPr>
          <p:cNvPr id="15" name="Picture 2" descr="C:\Users\Tetsuo Fukuda\Desktop\JOB\キトー採用PPT2015\kt03\j2.jpg">
            <a:extLst>
              <a:ext uri="{FF2B5EF4-FFF2-40B4-BE49-F238E27FC236}">
                <a16:creationId xmlns:a16="http://schemas.microsoft.com/office/drawing/2014/main" id="{40F66FF9-58D2-FA00-5CAE-CD9E7B7E12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1269" y="1385193"/>
            <a:ext cx="2790913" cy="37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descr="C:\Users\Tetsuo Fukuda\Desktop\JOB\キトー採用PPT2015\kt03\j1.jpg">
            <a:extLst>
              <a:ext uri="{FF2B5EF4-FFF2-40B4-BE49-F238E27FC236}">
                <a16:creationId xmlns:a16="http://schemas.microsoft.com/office/drawing/2014/main" id="{287E4BA5-86A2-975A-1EA7-C266A6DB4C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240" y="1385192"/>
            <a:ext cx="2788005" cy="37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C:\Users\Tetsuo Fukuda\Desktop\JOB\キトー採用PPT2015\kt03\j3.jpg">
            <a:extLst>
              <a:ext uri="{FF2B5EF4-FFF2-40B4-BE49-F238E27FC236}">
                <a16:creationId xmlns:a16="http://schemas.microsoft.com/office/drawing/2014/main" id="{1B177018-FEB3-3C82-7727-0A4888710B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8206" y="1383738"/>
            <a:ext cx="2686253" cy="3796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テキスト ボックス 17">
            <a:extLst>
              <a:ext uri="{FF2B5EF4-FFF2-40B4-BE49-F238E27FC236}">
                <a16:creationId xmlns:a16="http://schemas.microsoft.com/office/drawing/2014/main" id="{E3B30B78-B674-4CDA-7146-B86CCE868998}"/>
              </a:ext>
            </a:extLst>
          </p:cNvPr>
          <p:cNvSpPr txBox="1"/>
          <p:nvPr/>
        </p:nvSpPr>
        <p:spPr>
          <a:xfrm>
            <a:off x="2174239" y="5486401"/>
            <a:ext cx="7843522" cy="584775"/>
          </a:xfrm>
          <a:prstGeom prst="rect">
            <a:avLst/>
          </a:prstGeom>
          <a:noFill/>
        </p:spPr>
        <p:txBody>
          <a:bodyPr wrap="square"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生活の基盤で役にたつ！</a:t>
            </a:r>
          </a:p>
        </p:txBody>
      </p:sp>
    </p:spTree>
    <p:extLst>
      <p:ext uri="{BB962C8B-B14F-4D97-AF65-F5344CB8AC3E}">
        <p14:creationId xmlns:p14="http://schemas.microsoft.com/office/powerpoint/2010/main" val="2047871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67933-E4FE-3D60-121D-99CC26FF1D75}"/>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C8353636-6CF8-9E55-F7DF-CF3880CA46C8}"/>
              </a:ext>
            </a:extLst>
          </p:cNvPr>
          <p:cNvSpPr>
            <a:spLocks noGrp="1"/>
          </p:cNvSpPr>
          <p:nvPr>
            <p:ph type="sldNum" sz="quarter" idx="4"/>
          </p:nvPr>
        </p:nvSpPr>
        <p:spPr/>
        <p:txBody>
          <a:bodyPr/>
          <a:lstStyle/>
          <a:p>
            <a:pPr marL="0" marR="0" lvl="0" indent="0" algn="l" defTabSz="1219140" rtl="0" eaLnBrk="1" fontAlgn="auto" latinLnBrk="0" hangingPunct="1">
              <a:lnSpc>
                <a:spcPct val="100000"/>
              </a:lnSpc>
              <a:spcBef>
                <a:spcPts val="0"/>
              </a:spcBef>
              <a:spcAft>
                <a:spcPts val="0"/>
              </a:spcAft>
              <a:buClrTx/>
              <a:buSzTx/>
              <a:buFontTx/>
              <a:buNone/>
              <a:tabLst/>
              <a:defRPr/>
            </a:pPr>
            <a:fld id="{541BA258-73F2-C44C-A60B-FBDACACD8C92}" type="slidenum">
              <a:rPr kumimoji="0" lang="en-US" sz="640" b="0" i="0" u="none" strike="noStrike" kern="1200" cap="none" spc="40" normalizeH="0" baseline="0" noProof="0" smtClean="0">
                <a:ln>
                  <a:noFill/>
                </a:ln>
                <a:solidFill>
                  <a:prstClr val="white"/>
                </a:solidFill>
                <a:effectLst/>
                <a:uLnTx/>
                <a:uFillTx/>
                <a:latin typeface="Arial" panose="020B0604020202020204" pitchFamily="34" charset="0"/>
                <a:ea typeface="Meiryo UI"/>
                <a:cs typeface="Arial" panose="020B0604020202020204" pitchFamily="34" charset="0"/>
              </a:rPr>
              <a:pPr marL="0" marR="0" lvl="0" indent="0" algn="l" defTabSz="1219140" rtl="0" eaLnBrk="1" fontAlgn="auto" latinLnBrk="0" hangingPunct="1">
                <a:lnSpc>
                  <a:spcPct val="100000"/>
                </a:lnSpc>
                <a:spcBef>
                  <a:spcPts val="0"/>
                </a:spcBef>
                <a:spcAft>
                  <a:spcPts val="0"/>
                </a:spcAft>
                <a:buClrTx/>
                <a:buSzTx/>
                <a:buFontTx/>
                <a:buNone/>
                <a:tabLst/>
                <a:defRPr/>
              </a:pPr>
              <a:t>6</a:t>
            </a:fld>
            <a:endParaRPr kumimoji="0" lang="en-US" sz="640" b="0" i="0" u="none" strike="noStrike" kern="1200" cap="none" spc="40" normalizeH="0" baseline="0" noProof="0" dirty="0">
              <a:ln>
                <a:noFill/>
              </a:ln>
              <a:solidFill>
                <a:prstClr val="white"/>
              </a:solidFill>
              <a:effectLst/>
              <a:uLnTx/>
              <a:uFillTx/>
              <a:latin typeface="Arial" panose="020B0604020202020204" pitchFamily="34" charset="0"/>
              <a:ea typeface="Meiryo UI"/>
              <a:cs typeface="Arial" panose="020B0604020202020204" pitchFamily="34" charset="0"/>
            </a:endParaRPr>
          </a:p>
        </p:txBody>
      </p:sp>
      <p:pic>
        <p:nvPicPr>
          <p:cNvPr id="6" name="Picture 26" descr="kito_photo004">
            <a:extLst>
              <a:ext uri="{FF2B5EF4-FFF2-40B4-BE49-F238E27FC236}">
                <a16:creationId xmlns:a16="http://schemas.microsoft.com/office/drawing/2014/main" id="{8E5500BD-B6D6-A18D-FCDE-DC9F332464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976" y="1371427"/>
            <a:ext cx="2753989" cy="373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Tetsuo Fukuda\Desktop\JOB\キトー採用PPT2015\kt03\水族館.jpg">
            <a:extLst>
              <a:ext uri="{FF2B5EF4-FFF2-40B4-BE49-F238E27FC236}">
                <a16:creationId xmlns:a16="http://schemas.microsoft.com/office/drawing/2014/main" id="{64159B0C-2FB9-E1DA-3B87-F0B3FA9C5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7711" y="1359953"/>
            <a:ext cx="3026519" cy="374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7">
            <a:extLst>
              <a:ext uri="{FF2B5EF4-FFF2-40B4-BE49-F238E27FC236}">
                <a16:creationId xmlns:a16="http://schemas.microsoft.com/office/drawing/2014/main" id="{4C4DADB0-C1BF-8B7B-ABAA-D98C31E4B9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2"/>
          <a:stretch>
            <a:fillRect/>
          </a:stretch>
        </p:blipFill>
        <p:spPr bwMode="auto">
          <a:xfrm>
            <a:off x="7441976" y="1359953"/>
            <a:ext cx="2753989" cy="374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テキスト ボックス 8">
            <a:extLst>
              <a:ext uri="{FF2B5EF4-FFF2-40B4-BE49-F238E27FC236}">
                <a16:creationId xmlns:a16="http://schemas.microsoft.com/office/drawing/2014/main" id="{6C4AB6F3-9CFF-8512-D75E-6F10B4DB4A17}"/>
              </a:ext>
            </a:extLst>
          </p:cNvPr>
          <p:cNvSpPr txBox="1"/>
          <p:nvPr/>
        </p:nvSpPr>
        <p:spPr>
          <a:xfrm>
            <a:off x="1907202" y="5348836"/>
            <a:ext cx="7843522" cy="584775"/>
          </a:xfrm>
          <a:prstGeom prst="rect">
            <a:avLst/>
          </a:prstGeom>
          <a:noFill/>
        </p:spPr>
        <p:txBody>
          <a:bodyPr wrap="square"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エンタメでも役にたつ！</a:t>
            </a:r>
          </a:p>
        </p:txBody>
      </p:sp>
    </p:spTree>
    <p:extLst>
      <p:ext uri="{BB962C8B-B14F-4D97-AF65-F5344CB8AC3E}">
        <p14:creationId xmlns:p14="http://schemas.microsoft.com/office/powerpoint/2010/main" val="71278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14FAC-F74A-F1C0-6411-251ABA5B0701}"/>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B1A27AEE-4CD1-AAD4-E2DD-D9F477A7FE50}"/>
              </a:ext>
            </a:extLst>
          </p:cNvPr>
          <p:cNvSpPr>
            <a:spLocks noGrp="1"/>
          </p:cNvSpPr>
          <p:nvPr>
            <p:ph type="sldNum" sz="quarter" idx="4"/>
          </p:nvPr>
        </p:nvSpPr>
        <p:spPr/>
        <p:txBody>
          <a:bodyPr/>
          <a:lstStyle/>
          <a:p>
            <a:pPr marL="0" marR="0" lvl="0" indent="0" algn="l" defTabSz="1219140" rtl="0" eaLnBrk="1" fontAlgn="auto" latinLnBrk="0" hangingPunct="1">
              <a:lnSpc>
                <a:spcPct val="100000"/>
              </a:lnSpc>
              <a:spcBef>
                <a:spcPts val="0"/>
              </a:spcBef>
              <a:spcAft>
                <a:spcPts val="0"/>
              </a:spcAft>
              <a:buClrTx/>
              <a:buSzTx/>
              <a:buFontTx/>
              <a:buNone/>
              <a:tabLst/>
              <a:defRPr/>
            </a:pPr>
            <a:fld id="{541BA258-73F2-C44C-A60B-FBDACACD8C92}" type="slidenum">
              <a:rPr kumimoji="0" lang="en-US" sz="640" b="0" i="0" u="none" strike="noStrike" kern="1200" cap="none" spc="40" normalizeH="0" baseline="0" noProof="0" smtClean="0">
                <a:ln>
                  <a:noFill/>
                </a:ln>
                <a:solidFill>
                  <a:prstClr val="white"/>
                </a:solidFill>
                <a:effectLst/>
                <a:uLnTx/>
                <a:uFillTx/>
                <a:latin typeface="Arial" panose="020B0604020202020204" pitchFamily="34" charset="0"/>
                <a:ea typeface="Meiryo UI"/>
                <a:cs typeface="Arial" panose="020B0604020202020204" pitchFamily="34" charset="0"/>
              </a:rPr>
              <a:pPr marL="0" marR="0" lvl="0" indent="0" algn="l" defTabSz="1219140" rtl="0" eaLnBrk="1" fontAlgn="auto" latinLnBrk="0" hangingPunct="1">
                <a:lnSpc>
                  <a:spcPct val="100000"/>
                </a:lnSpc>
                <a:spcBef>
                  <a:spcPts val="0"/>
                </a:spcBef>
                <a:spcAft>
                  <a:spcPts val="0"/>
                </a:spcAft>
                <a:buClrTx/>
                <a:buSzTx/>
                <a:buFontTx/>
                <a:buNone/>
                <a:tabLst/>
                <a:defRPr/>
              </a:pPr>
              <a:t>7</a:t>
            </a:fld>
            <a:endParaRPr kumimoji="0" lang="en-US" sz="640" b="0" i="0" u="none" strike="noStrike" kern="1200" cap="none" spc="40" normalizeH="0" baseline="0" noProof="0" dirty="0">
              <a:ln>
                <a:noFill/>
              </a:ln>
              <a:solidFill>
                <a:prstClr val="white"/>
              </a:solidFill>
              <a:effectLst/>
              <a:uLnTx/>
              <a:uFillTx/>
              <a:latin typeface="Arial" panose="020B0604020202020204" pitchFamily="34" charset="0"/>
              <a:ea typeface="Meiryo UI"/>
              <a:cs typeface="Arial" panose="020B0604020202020204" pitchFamily="34" charset="0"/>
            </a:endParaRPr>
          </a:p>
        </p:txBody>
      </p:sp>
      <p:sp>
        <p:nvSpPr>
          <p:cNvPr id="20" name="テキスト ボックス 34">
            <a:extLst>
              <a:ext uri="{FF2B5EF4-FFF2-40B4-BE49-F238E27FC236}">
                <a16:creationId xmlns:a16="http://schemas.microsoft.com/office/drawing/2014/main" id="{DFAA853B-D2BF-2F45-3A10-6D451F107861}"/>
              </a:ext>
            </a:extLst>
          </p:cNvPr>
          <p:cNvSpPr txBox="1">
            <a:spLocks noChangeArrowheads="1"/>
          </p:cNvSpPr>
          <p:nvPr/>
        </p:nvSpPr>
        <p:spPr bwMode="auto">
          <a:xfrm>
            <a:off x="745074" y="609470"/>
            <a:ext cx="6565698" cy="533278"/>
          </a:xfrm>
          <a:prstGeom prst="rect">
            <a:avLst/>
          </a:prstGeom>
        </p:spPr>
        <p:txBody>
          <a:bodyPr lIns="0" rIns="0"/>
          <a:lstStyle>
            <a:defPPr>
              <a:defRPr lang="en-US"/>
            </a:defPPr>
            <a:lvl1pPr defTabSz="914400">
              <a:lnSpc>
                <a:spcPct val="100000"/>
              </a:lnSpc>
              <a:spcBef>
                <a:spcPct val="0"/>
              </a:spcBef>
              <a:buNone/>
              <a:defRPr kumimoji="1" sz="3600" b="1" i="0" spc="20" baseline="0">
                <a:latin typeface="メイリオ" panose="020B0604030504040204" pitchFamily="50" charset="-128"/>
                <a:ea typeface="メイリオ" panose="020B0604030504040204" pitchFamily="50" charset="-128"/>
                <a:cs typeface="Calibri Light" panose="020F030202020403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3600" b="1" i="0" u="none" strike="noStrike" kern="1200" cap="none" spc="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Calibri Light" panose="020F0302020204030204" pitchFamily="34" charset="0"/>
              </a:rPr>
              <a:t>主要製品のマーケットシェア</a:t>
            </a:r>
          </a:p>
        </p:txBody>
      </p:sp>
      <p:sp>
        <p:nvSpPr>
          <p:cNvPr id="26" name="テキスト ボックス 28">
            <a:extLst>
              <a:ext uri="{FF2B5EF4-FFF2-40B4-BE49-F238E27FC236}">
                <a16:creationId xmlns:a16="http://schemas.microsoft.com/office/drawing/2014/main" id="{FFA30F41-5BF2-A9EA-136C-93A3675481A2}"/>
              </a:ext>
            </a:extLst>
          </p:cNvPr>
          <p:cNvSpPr txBox="1">
            <a:spLocks noChangeArrowheads="1"/>
          </p:cNvSpPr>
          <p:nvPr/>
        </p:nvSpPr>
        <p:spPr bwMode="auto">
          <a:xfrm>
            <a:off x="1524000" y="5130477"/>
            <a:ext cx="8890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ctr" defTabSz="1219140" rtl="0" eaLnBrk="1" fontAlgn="auto" latinLnBrk="0" hangingPunct="1">
              <a:lnSpc>
                <a:spcPct val="100000"/>
              </a:lnSpc>
              <a:spcBef>
                <a:spcPct val="0"/>
              </a:spcBef>
              <a:spcAft>
                <a:spcPts val="0"/>
              </a:spcAft>
              <a:buClrTx/>
              <a:buSzTx/>
              <a:buFontTx/>
              <a:buNone/>
              <a:tabLst/>
              <a:defRPr/>
            </a:pPr>
            <a:r>
              <a:rPr kumimoji="1" lang="ja-JP" altLang="en-US" sz="3200" b="0" i="0" u="none" strike="noStrike" kern="1200" cap="none" spc="0" normalizeH="0" baseline="0" noProof="0" dirty="0">
                <a:ln>
                  <a:noFill/>
                </a:ln>
                <a:solidFill>
                  <a:srgbClr val="156082"/>
                </a:solidFill>
                <a:effectLst/>
                <a:uLnTx/>
                <a:uFillTx/>
                <a:latin typeface="HGP創英角ｺﾞｼｯｸUB" panose="020B0900000000000000" pitchFamily="50" charset="-128"/>
                <a:ea typeface="HGP創英角ｺﾞｼｯｸUB" panose="020B0900000000000000" pitchFamily="50" charset="-128"/>
                <a:cs typeface="+mn-cs"/>
              </a:rPr>
              <a:t>国内外のお客さまからの高い評価</a:t>
            </a:r>
          </a:p>
        </p:txBody>
      </p:sp>
      <p:pic>
        <p:nvPicPr>
          <p:cNvPr id="27" name="Picture 11" descr="C:\Users\皓亮\Desktop\ダウンロード.png">
            <a:extLst>
              <a:ext uri="{FF2B5EF4-FFF2-40B4-BE49-F238E27FC236}">
                <a16:creationId xmlns:a16="http://schemas.microsoft.com/office/drawing/2014/main" id="{E4AE5302-9742-7AEC-A20B-4209D7FFA2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875" t="5161" r="28397"/>
          <a:stretch>
            <a:fillRect/>
          </a:stretch>
        </p:blipFill>
        <p:spPr bwMode="auto">
          <a:xfrm>
            <a:off x="4749463" y="1812946"/>
            <a:ext cx="283527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8" descr="C:\Users\皓亮\Desktop\2.png">
            <a:extLst>
              <a:ext uri="{FF2B5EF4-FFF2-40B4-BE49-F238E27FC236}">
                <a16:creationId xmlns:a16="http://schemas.microsoft.com/office/drawing/2014/main" id="{92DD0FA0-0A17-ED26-59EA-AF2BEE9CD06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29887" t="19952" r="29887" b="19952"/>
          <a:stretch>
            <a:fillRect/>
          </a:stretch>
        </p:blipFill>
        <p:spPr bwMode="auto">
          <a:xfrm>
            <a:off x="1688763" y="1812946"/>
            <a:ext cx="30607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0" descr="C:\Users\皓亮\Desktop\pics2660.gif">
            <a:extLst>
              <a:ext uri="{FF2B5EF4-FFF2-40B4-BE49-F238E27FC236}">
                <a16:creationId xmlns:a16="http://schemas.microsoft.com/office/drawing/2014/main" id="{F88DE97E-6595-F96F-7F56-1A6A9B353B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437" t="2437" r="35136" b="2437"/>
          <a:stretch>
            <a:fillRect/>
          </a:stretch>
        </p:blipFill>
        <p:spPr bwMode="auto">
          <a:xfrm>
            <a:off x="7584738" y="1812946"/>
            <a:ext cx="29940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正方形/長方形 29">
            <a:extLst>
              <a:ext uri="{FF2B5EF4-FFF2-40B4-BE49-F238E27FC236}">
                <a16:creationId xmlns:a16="http://schemas.microsoft.com/office/drawing/2014/main" id="{E27932F9-3CD1-B5A8-AB4E-5892F96A65B0}"/>
              </a:ext>
            </a:extLst>
          </p:cNvPr>
          <p:cNvSpPr/>
          <p:nvPr/>
        </p:nvSpPr>
        <p:spPr>
          <a:xfrm>
            <a:off x="1807826" y="1812946"/>
            <a:ext cx="8770937" cy="3048000"/>
          </a:xfrm>
          <a:prstGeom prst="rect">
            <a:avLst/>
          </a:prstGeom>
          <a:solidFill>
            <a:sysClr val="window" lastClr="FFFFFF">
              <a:alpha val="90000"/>
            </a:sysClr>
          </a:solidFill>
          <a:ln w="25400" cap="flat" cmpd="sng" algn="ctr">
            <a:noFill/>
            <a:prstDash val="soli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graphicFrame>
        <p:nvGraphicFramePr>
          <p:cNvPr id="31" name="グラフ 18">
            <a:extLst>
              <a:ext uri="{FF2B5EF4-FFF2-40B4-BE49-F238E27FC236}">
                <a16:creationId xmlns:a16="http://schemas.microsoft.com/office/drawing/2014/main" id="{210768FB-5823-A56C-C105-692E28D2A934}"/>
              </a:ext>
            </a:extLst>
          </p:cNvPr>
          <p:cNvGraphicFramePr>
            <a:graphicFrameLocks/>
          </p:cNvGraphicFramePr>
          <p:nvPr/>
        </p:nvGraphicFramePr>
        <p:xfrm>
          <a:off x="7406938" y="2414609"/>
          <a:ext cx="3136900" cy="2332037"/>
        </p:xfrm>
        <a:graphic>
          <a:graphicData uri="http://schemas.openxmlformats.org/drawingml/2006/chart">
            <c:chart xmlns:c="http://schemas.openxmlformats.org/drawingml/2006/chart" xmlns:r="http://schemas.openxmlformats.org/officeDocument/2006/relationships" r:id="rId5"/>
          </a:graphicData>
        </a:graphic>
      </p:graphicFrame>
      <p:sp>
        <p:nvSpPr>
          <p:cNvPr id="32" name="テキスト ボックス 19">
            <a:extLst>
              <a:ext uri="{FF2B5EF4-FFF2-40B4-BE49-F238E27FC236}">
                <a16:creationId xmlns:a16="http://schemas.microsoft.com/office/drawing/2014/main" id="{BADA0738-DE70-6A1F-D652-158899177D1C}"/>
              </a:ext>
            </a:extLst>
          </p:cNvPr>
          <p:cNvSpPr txBox="1">
            <a:spLocks noChangeArrowheads="1"/>
          </p:cNvSpPr>
          <p:nvPr/>
        </p:nvSpPr>
        <p:spPr bwMode="auto">
          <a:xfrm>
            <a:off x="1807826" y="1916134"/>
            <a:ext cx="2941637" cy="523875"/>
          </a:xfrm>
          <a:prstGeom prst="rect">
            <a:avLst/>
          </a:prstGeom>
          <a:solidFill>
            <a:srgbClr val="F8B500">
              <a:alpha val="3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0" cap="none" spc="0" normalizeH="0" baseline="0" noProof="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日本</a:t>
            </a:r>
          </a:p>
        </p:txBody>
      </p:sp>
      <p:graphicFrame>
        <p:nvGraphicFramePr>
          <p:cNvPr id="33" name="グラフ 28">
            <a:extLst>
              <a:ext uri="{FF2B5EF4-FFF2-40B4-BE49-F238E27FC236}">
                <a16:creationId xmlns:a16="http://schemas.microsoft.com/office/drawing/2014/main" id="{00BA80C2-7238-23F3-0647-C87CF663442A}"/>
              </a:ext>
            </a:extLst>
          </p:cNvPr>
          <p:cNvGraphicFramePr>
            <a:graphicFrameLocks/>
          </p:cNvGraphicFramePr>
          <p:nvPr/>
        </p:nvGraphicFramePr>
        <p:xfrm>
          <a:off x="1668126" y="2362221"/>
          <a:ext cx="3252787" cy="2282825"/>
        </p:xfrm>
        <a:graphic>
          <a:graphicData uri="http://schemas.openxmlformats.org/drawingml/2006/chart">
            <c:chart xmlns:c="http://schemas.openxmlformats.org/drawingml/2006/chart" xmlns:r="http://schemas.openxmlformats.org/officeDocument/2006/relationships" r:id="rId6"/>
          </a:graphicData>
        </a:graphic>
      </p:graphicFrame>
      <p:sp>
        <p:nvSpPr>
          <p:cNvPr id="34" name="テキスト ボックス 31">
            <a:extLst>
              <a:ext uri="{FF2B5EF4-FFF2-40B4-BE49-F238E27FC236}">
                <a16:creationId xmlns:a16="http://schemas.microsoft.com/office/drawing/2014/main" id="{C1919560-0ACF-42A7-3DBD-2248D9F8897B}"/>
              </a:ext>
            </a:extLst>
          </p:cNvPr>
          <p:cNvSpPr txBox="1">
            <a:spLocks noChangeArrowheads="1"/>
          </p:cNvSpPr>
          <p:nvPr/>
        </p:nvSpPr>
        <p:spPr bwMode="auto">
          <a:xfrm>
            <a:off x="3258801" y="2981346"/>
            <a:ext cx="15621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6000" b="0" i="0" u="none" strike="noStrike" kern="1200" cap="none" spc="0" normalizeH="0" baseline="0" noProof="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60</a:t>
            </a:r>
            <a:r>
              <a:rPr kumimoji="1" lang="ja-JP" altLang="en-US" sz="3200" b="0" i="0" u="none" strike="noStrike" kern="1200" cap="none" spc="0" normalizeH="0" baseline="0" noProof="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a:t>
            </a:r>
          </a:p>
        </p:txBody>
      </p:sp>
      <p:graphicFrame>
        <p:nvGraphicFramePr>
          <p:cNvPr id="35" name="グラフ 34">
            <a:extLst>
              <a:ext uri="{FF2B5EF4-FFF2-40B4-BE49-F238E27FC236}">
                <a16:creationId xmlns:a16="http://schemas.microsoft.com/office/drawing/2014/main" id="{A85B2590-2A92-7C9F-2FEB-BAF1DE14A62F}"/>
              </a:ext>
            </a:extLst>
          </p:cNvPr>
          <p:cNvGraphicFramePr>
            <a:graphicFrameLocks/>
          </p:cNvGraphicFramePr>
          <p:nvPr/>
        </p:nvGraphicFramePr>
        <p:xfrm>
          <a:off x="4709776" y="2159021"/>
          <a:ext cx="2947987" cy="2711450"/>
        </p:xfrm>
        <a:graphic>
          <a:graphicData uri="http://schemas.openxmlformats.org/drawingml/2006/chart">
            <c:chart xmlns:c="http://schemas.openxmlformats.org/drawingml/2006/chart" xmlns:r="http://schemas.openxmlformats.org/officeDocument/2006/relationships" r:id="rId7"/>
          </a:graphicData>
        </a:graphic>
      </p:graphicFrame>
      <p:sp>
        <p:nvSpPr>
          <p:cNvPr id="36" name="テキスト ボックス 38">
            <a:extLst>
              <a:ext uri="{FF2B5EF4-FFF2-40B4-BE49-F238E27FC236}">
                <a16:creationId xmlns:a16="http://schemas.microsoft.com/office/drawing/2014/main" id="{3C533E7E-4A58-A9E4-3115-78C298A2A578}"/>
              </a:ext>
            </a:extLst>
          </p:cNvPr>
          <p:cNvSpPr txBox="1">
            <a:spLocks noChangeArrowheads="1"/>
          </p:cNvSpPr>
          <p:nvPr/>
        </p:nvSpPr>
        <p:spPr bwMode="auto">
          <a:xfrm>
            <a:off x="4749463" y="1916134"/>
            <a:ext cx="2835275" cy="523875"/>
          </a:xfrm>
          <a:prstGeom prst="rect">
            <a:avLst/>
          </a:prstGeom>
          <a:solidFill>
            <a:srgbClr val="F8B500">
              <a:alpha val="3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0" cap="none" spc="0" normalizeH="0" baseline="0" noProof="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アメリカ</a:t>
            </a:r>
          </a:p>
        </p:txBody>
      </p:sp>
      <p:sp>
        <p:nvSpPr>
          <p:cNvPr id="37" name="テキスト ボックス 39">
            <a:extLst>
              <a:ext uri="{FF2B5EF4-FFF2-40B4-BE49-F238E27FC236}">
                <a16:creationId xmlns:a16="http://schemas.microsoft.com/office/drawing/2014/main" id="{137A5964-B644-2093-5959-418415164BD9}"/>
              </a:ext>
            </a:extLst>
          </p:cNvPr>
          <p:cNvSpPr txBox="1">
            <a:spLocks noChangeArrowheads="1"/>
          </p:cNvSpPr>
          <p:nvPr/>
        </p:nvSpPr>
        <p:spPr bwMode="auto">
          <a:xfrm>
            <a:off x="7584738" y="1916134"/>
            <a:ext cx="2994025" cy="523875"/>
          </a:xfrm>
          <a:prstGeom prst="rect">
            <a:avLst/>
          </a:prstGeom>
          <a:solidFill>
            <a:srgbClr val="F8B500">
              <a:alpha val="3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800" b="0" i="0" u="none" strike="noStrike" kern="0" cap="none" spc="0" normalizeH="0" baseline="0" noProof="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中国</a:t>
            </a:r>
          </a:p>
        </p:txBody>
      </p:sp>
      <p:sp>
        <p:nvSpPr>
          <p:cNvPr id="38" name="テキスト ボックス 31">
            <a:extLst>
              <a:ext uri="{FF2B5EF4-FFF2-40B4-BE49-F238E27FC236}">
                <a16:creationId xmlns:a16="http://schemas.microsoft.com/office/drawing/2014/main" id="{DF7F4F22-97B1-8779-BBF7-08B985822148}"/>
              </a:ext>
            </a:extLst>
          </p:cNvPr>
          <p:cNvSpPr txBox="1">
            <a:spLocks noChangeArrowheads="1"/>
          </p:cNvSpPr>
          <p:nvPr/>
        </p:nvSpPr>
        <p:spPr bwMode="auto">
          <a:xfrm>
            <a:off x="9081751" y="2636859"/>
            <a:ext cx="15636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6000" b="0" i="0" u="none" strike="noStrike" kern="1200" cap="none" spc="0" normalizeH="0" baseline="0" noProof="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25</a:t>
            </a:r>
            <a:r>
              <a:rPr kumimoji="1" lang="ja-JP" altLang="en-US" sz="3200" b="0" i="0" u="none" strike="noStrike" kern="1200" cap="none" spc="0" normalizeH="0" baseline="0" noProof="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a:t>
            </a:r>
          </a:p>
        </p:txBody>
      </p:sp>
      <p:sp>
        <p:nvSpPr>
          <p:cNvPr id="39" name="テキスト ボックス 31">
            <a:extLst>
              <a:ext uri="{FF2B5EF4-FFF2-40B4-BE49-F238E27FC236}">
                <a16:creationId xmlns:a16="http://schemas.microsoft.com/office/drawing/2014/main" id="{F3C719B1-EB87-2775-6321-ABB988E59ACC}"/>
              </a:ext>
            </a:extLst>
          </p:cNvPr>
          <p:cNvSpPr txBox="1">
            <a:spLocks noChangeArrowheads="1"/>
          </p:cNvSpPr>
          <p:nvPr/>
        </p:nvSpPr>
        <p:spPr bwMode="auto">
          <a:xfrm>
            <a:off x="6194088" y="2854346"/>
            <a:ext cx="15621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6000" b="0"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40</a:t>
            </a:r>
            <a:r>
              <a:rPr kumimoji="1" lang="ja-JP" altLang="en-US" sz="3200" b="0" i="0" u="none" strike="noStrike" kern="1200" cap="none" spc="0" normalizeH="0" baseline="0" noProof="0" dirty="0">
                <a:ln>
                  <a:noFill/>
                </a:ln>
                <a:solidFill>
                  <a:prstClr val="black"/>
                </a:solidFill>
                <a:effectLst/>
                <a:uLnTx/>
                <a:uFillTx/>
                <a:latin typeface="HGP創英角ｺﾞｼｯｸUB" panose="020B0900000000000000" pitchFamily="50" charset="-128"/>
                <a:ea typeface="HGP創英角ｺﾞｼｯｸUB" panose="020B0900000000000000" pitchFamily="50" charset="-128"/>
                <a:cs typeface="+mn-cs"/>
              </a:rPr>
              <a:t>％</a:t>
            </a:r>
          </a:p>
        </p:txBody>
      </p:sp>
    </p:spTree>
    <p:extLst>
      <p:ext uri="{BB962C8B-B14F-4D97-AF65-F5344CB8AC3E}">
        <p14:creationId xmlns:p14="http://schemas.microsoft.com/office/powerpoint/2010/main" val="794884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C7598-7569-CA68-9052-B08C5B43C0DE}"/>
            </a:ext>
          </a:extLst>
        </p:cNvPr>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21879A2B-1435-E94C-E672-0EDF3285C6A4}"/>
              </a:ext>
            </a:extLst>
          </p:cNvPr>
          <p:cNvSpPr>
            <a:spLocks noGrp="1"/>
          </p:cNvSpPr>
          <p:nvPr>
            <p:ph type="sldNum" sz="quarter" idx="4"/>
          </p:nvPr>
        </p:nvSpPr>
        <p:spPr/>
        <p:txBody>
          <a:bodyPr/>
          <a:lstStyle/>
          <a:p>
            <a:pPr marL="0" marR="0" lvl="0" indent="0" algn="l" defTabSz="1219140" rtl="0" eaLnBrk="1" fontAlgn="auto" latinLnBrk="0" hangingPunct="1">
              <a:lnSpc>
                <a:spcPct val="100000"/>
              </a:lnSpc>
              <a:spcBef>
                <a:spcPts val="0"/>
              </a:spcBef>
              <a:spcAft>
                <a:spcPts val="0"/>
              </a:spcAft>
              <a:buClrTx/>
              <a:buSzTx/>
              <a:buFontTx/>
              <a:buNone/>
              <a:tabLst/>
              <a:defRPr/>
            </a:pPr>
            <a:fld id="{541BA258-73F2-C44C-A60B-FBDACACD8C92}" type="slidenum">
              <a:rPr kumimoji="0" lang="en-US" sz="640" b="0" i="0" u="none" strike="noStrike" kern="1200" cap="none" spc="40" normalizeH="0" baseline="0" noProof="0" smtClean="0">
                <a:ln>
                  <a:noFill/>
                </a:ln>
                <a:solidFill>
                  <a:prstClr val="white"/>
                </a:solidFill>
                <a:effectLst/>
                <a:uLnTx/>
                <a:uFillTx/>
                <a:latin typeface="Arial" panose="020B0604020202020204" pitchFamily="34" charset="0"/>
                <a:ea typeface="Meiryo UI"/>
                <a:cs typeface="Arial" panose="020B0604020202020204" pitchFamily="34" charset="0"/>
              </a:rPr>
              <a:pPr marL="0" marR="0" lvl="0" indent="0" algn="l" defTabSz="1219140" rtl="0" eaLnBrk="1" fontAlgn="auto" latinLnBrk="0" hangingPunct="1">
                <a:lnSpc>
                  <a:spcPct val="100000"/>
                </a:lnSpc>
                <a:spcBef>
                  <a:spcPts val="0"/>
                </a:spcBef>
                <a:spcAft>
                  <a:spcPts val="0"/>
                </a:spcAft>
                <a:buClrTx/>
                <a:buSzTx/>
                <a:buFontTx/>
                <a:buNone/>
                <a:tabLst/>
                <a:defRPr/>
              </a:pPr>
              <a:t>8</a:t>
            </a:fld>
            <a:endParaRPr kumimoji="0" lang="en-US" sz="640" b="0" i="0" u="none" strike="noStrike" kern="1200" cap="none" spc="40" normalizeH="0" baseline="0" noProof="0" dirty="0">
              <a:ln>
                <a:noFill/>
              </a:ln>
              <a:solidFill>
                <a:prstClr val="white"/>
              </a:solidFill>
              <a:effectLst/>
              <a:uLnTx/>
              <a:uFillTx/>
              <a:latin typeface="Arial" panose="020B0604020202020204" pitchFamily="34" charset="0"/>
              <a:ea typeface="Meiryo UI"/>
              <a:cs typeface="Arial" panose="020B0604020202020204" pitchFamily="34" charset="0"/>
            </a:endParaRPr>
          </a:p>
        </p:txBody>
      </p:sp>
      <p:pic>
        <p:nvPicPr>
          <p:cNvPr id="2" name="図 1">
            <a:extLst>
              <a:ext uri="{FF2B5EF4-FFF2-40B4-BE49-F238E27FC236}">
                <a16:creationId xmlns:a16="http://schemas.microsoft.com/office/drawing/2014/main" id="{3FA23B4E-AB9E-9D98-586C-A012AF626B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227329"/>
            <a:ext cx="9144000" cy="4504943"/>
          </a:xfrm>
          <a:prstGeom prst="rect">
            <a:avLst/>
          </a:prstGeom>
        </p:spPr>
      </p:pic>
      <p:grpSp>
        <p:nvGrpSpPr>
          <p:cNvPr id="3" name="グループ化 2">
            <a:extLst>
              <a:ext uri="{FF2B5EF4-FFF2-40B4-BE49-F238E27FC236}">
                <a16:creationId xmlns:a16="http://schemas.microsoft.com/office/drawing/2014/main" id="{1E40AC15-DD57-F15E-028A-3AE28B5708C2}"/>
              </a:ext>
            </a:extLst>
          </p:cNvPr>
          <p:cNvGrpSpPr/>
          <p:nvPr/>
        </p:nvGrpSpPr>
        <p:grpSpPr>
          <a:xfrm>
            <a:off x="1625601" y="2340610"/>
            <a:ext cx="8493125" cy="3551238"/>
            <a:chOff x="101600" y="2330450"/>
            <a:chExt cx="8493125" cy="3551238"/>
          </a:xfrm>
        </p:grpSpPr>
        <p:sp>
          <p:nvSpPr>
            <p:cNvPr id="4" name="円/楕円 60">
              <a:extLst>
                <a:ext uri="{FF2B5EF4-FFF2-40B4-BE49-F238E27FC236}">
                  <a16:creationId xmlns:a16="http://schemas.microsoft.com/office/drawing/2014/main" id="{AF98870F-E754-86C0-7B76-66F3C3C8D0B7}"/>
                </a:ext>
              </a:extLst>
            </p:cNvPr>
            <p:cNvSpPr/>
            <p:nvPr/>
          </p:nvSpPr>
          <p:spPr>
            <a:xfrm>
              <a:off x="687388" y="2460625"/>
              <a:ext cx="61912"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6" name="円/楕円 61">
              <a:extLst>
                <a:ext uri="{FF2B5EF4-FFF2-40B4-BE49-F238E27FC236}">
                  <a16:creationId xmlns:a16="http://schemas.microsoft.com/office/drawing/2014/main" id="{7E3589A0-EE0A-6CAA-0C19-383EDD28E7E7}"/>
                </a:ext>
              </a:extLst>
            </p:cNvPr>
            <p:cNvSpPr/>
            <p:nvPr/>
          </p:nvSpPr>
          <p:spPr>
            <a:xfrm>
              <a:off x="563563" y="2362200"/>
              <a:ext cx="61912" cy="60325"/>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7" name="円/楕円 62">
              <a:extLst>
                <a:ext uri="{FF2B5EF4-FFF2-40B4-BE49-F238E27FC236}">
                  <a16:creationId xmlns:a16="http://schemas.microsoft.com/office/drawing/2014/main" id="{2765863A-5B7F-1C70-B276-CA2D9EAB6BB0}"/>
                </a:ext>
              </a:extLst>
            </p:cNvPr>
            <p:cNvSpPr/>
            <p:nvPr/>
          </p:nvSpPr>
          <p:spPr>
            <a:xfrm>
              <a:off x="211138" y="2549525"/>
              <a:ext cx="61912"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8" name="円/楕円 63">
              <a:extLst>
                <a:ext uri="{FF2B5EF4-FFF2-40B4-BE49-F238E27FC236}">
                  <a16:creationId xmlns:a16="http://schemas.microsoft.com/office/drawing/2014/main" id="{B3AE1B0F-18F3-D418-3BB9-0080925F6BFF}"/>
                </a:ext>
              </a:extLst>
            </p:cNvPr>
            <p:cNvSpPr/>
            <p:nvPr/>
          </p:nvSpPr>
          <p:spPr>
            <a:xfrm>
              <a:off x="144463" y="2587625"/>
              <a:ext cx="61912" cy="60325"/>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9" name="円/楕円 64">
              <a:extLst>
                <a:ext uri="{FF2B5EF4-FFF2-40B4-BE49-F238E27FC236}">
                  <a16:creationId xmlns:a16="http://schemas.microsoft.com/office/drawing/2014/main" id="{1DD65B9E-112A-5B66-B13D-B45E19FE5778}"/>
                </a:ext>
              </a:extLst>
            </p:cNvPr>
            <p:cNvSpPr/>
            <p:nvPr/>
          </p:nvSpPr>
          <p:spPr>
            <a:xfrm>
              <a:off x="180975" y="3030538"/>
              <a:ext cx="61913"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10" name="円/楕円 65">
              <a:extLst>
                <a:ext uri="{FF2B5EF4-FFF2-40B4-BE49-F238E27FC236}">
                  <a16:creationId xmlns:a16="http://schemas.microsoft.com/office/drawing/2014/main" id="{050E293D-DF47-A2EB-2E87-D7F73CFC74A5}"/>
                </a:ext>
              </a:extLst>
            </p:cNvPr>
            <p:cNvSpPr/>
            <p:nvPr/>
          </p:nvSpPr>
          <p:spPr>
            <a:xfrm>
              <a:off x="101600" y="3290888"/>
              <a:ext cx="61913"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11" name="円/楕円 66">
              <a:extLst>
                <a:ext uri="{FF2B5EF4-FFF2-40B4-BE49-F238E27FC236}">
                  <a16:creationId xmlns:a16="http://schemas.microsoft.com/office/drawing/2014/main" id="{A516FB3D-BFEA-8B5B-704A-6EF59095564B}"/>
                </a:ext>
              </a:extLst>
            </p:cNvPr>
            <p:cNvSpPr/>
            <p:nvPr/>
          </p:nvSpPr>
          <p:spPr>
            <a:xfrm>
              <a:off x="458788" y="2889250"/>
              <a:ext cx="61912"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12" name="円/楕円 67">
              <a:extLst>
                <a:ext uri="{FF2B5EF4-FFF2-40B4-BE49-F238E27FC236}">
                  <a16:creationId xmlns:a16="http://schemas.microsoft.com/office/drawing/2014/main" id="{25690B94-2B2C-A9D6-D26B-38A1F0267056}"/>
                </a:ext>
              </a:extLst>
            </p:cNvPr>
            <p:cNvSpPr/>
            <p:nvPr/>
          </p:nvSpPr>
          <p:spPr>
            <a:xfrm>
              <a:off x="520700" y="2824163"/>
              <a:ext cx="60325"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13" name="円/楕円 68">
              <a:extLst>
                <a:ext uri="{FF2B5EF4-FFF2-40B4-BE49-F238E27FC236}">
                  <a16:creationId xmlns:a16="http://schemas.microsoft.com/office/drawing/2014/main" id="{B30C2863-CC94-8034-41A3-4EC6CD5F7348}"/>
                </a:ext>
              </a:extLst>
            </p:cNvPr>
            <p:cNvSpPr/>
            <p:nvPr/>
          </p:nvSpPr>
          <p:spPr>
            <a:xfrm>
              <a:off x="581025" y="2889250"/>
              <a:ext cx="61913"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14" name="円/楕円 69">
              <a:extLst>
                <a:ext uri="{FF2B5EF4-FFF2-40B4-BE49-F238E27FC236}">
                  <a16:creationId xmlns:a16="http://schemas.microsoft.com/office/drawing/2014/main" id="{DE928AEE-5A93-2C02-10B5-D459986DE3E6}"/>
                </a:ext>
              </a:extLst>
            </p:cNvPr>
            <p:cNvSpPr/>
            <p:nvPr/>
          </p:nvSpPr>
          <p:spPr>
            <a:xfrm>
              <a:off x="928688" y="2330450"/>
              <a:ext cx="61912"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15" name="円/楕円 70">
              <a:extLst>
                <a:ext uri="{FF2B5EF4-FFF2-40B4-BE49-F238E27FC236}">
                  <a16:creationId xmlns:a16="http://schemas.microsoft.com/office/drawing/2014/main" id="{AE3AB5C0-A54F-1054-E55F-AA2E4840917B}"/>
                </a:ext>
              </a:extLst>
            </p:cNvPr>
            <p:cNvSpPr/>
            <p:nvPr/>
          </p:nvSpPr>
          <p:spPr>
            <a:xfrm>
              <a:off x="563563" y="2508250"/>
              <a:ext cx="61912" cy="60325"/>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16" name="円/楕円 71">
              <a:extLst>
                <a:ext uri="{FF2B5EF4-FFF2-40B4-BE49-F238E27FC236}">
                  <a16:creationId xmlns:a16="http://schemas.microsoft.com/office/drawing/2014/main" id="{1FDEC632-C982-4455-AA9F-C87683739759}"/>
                </a:ext>
              </a:extLst>
            </p:cNvPr>
            <p:cNvSpPr/>
            <p:nvPr/>
          </p:nvSpPr>
          <p:spPr>
            <a:xfrm>
              <a:off x="523875" y="2617788"/>
              <a:ext cx="61913"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17" name="円/楕円 72">
              <a:extLst>
                <a:ext uri="{FF2B5EF4-FFF2-40B4-BE49-F238E27FC236}">
                  <a16:creationId xmlns:a16="http://schemas.microsoft.com/office/drawing/2014/main" id="{C029B575-87DD-2EC7-54BC-C34B3F2B4910}"/>
                </a:ext>
              </a:extLst>
            </p:cNvPr>
            <p:cNvSpPr/>
            <p:nvPr/>
          </p:nvSpPr>
          <p:spPr>
            <a:xfrm>
              <a:off x="493713" y="2679700"/>
              <a:ext cx="61912"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18" name="円/楕円 73">
              <a:extLst>
                <a:ext uri="{FF2B5EF4-FFF2-40B4-BE49-F238E27FC236}">
                  <a16:creationId xmlns:a16="http://schemas.microsoft.com/office/drawing/2014/main" id="{D8F3E831-3B8B-8F94-E7E9-A5B7CC9E566B}"/>
                </a:ext>
              </a:extLst>
            </p:cNvPr>
            <p:cNvSpPr/>
            <p:nvPr/>
          </p:nvSpPr>
          <p:spPr>
            <a:xfrm>
              <a:off x="555625" y="2652713"/>
              <a:ext cx="61913"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19" name="円/楕円 74">
              <a:extLst>
                <a:ext uri="{FF2B5EF4-FFF2-40B4-BE49-F238E27FC236}">
                  <a16:creationId xmlns:a16="http://schemas.microsoft.com/office/drawing/2014/main" id="{A9FB0391-8466-98AF-230D-23B9B222DDE8}"/>
                </a:ext>
              </a:extLst>
            </p:cNvPr>
            <p:cNvSpPr/>
            <p:nvPr/>
          </p:nvSpPr>
          <p:spPr>
            <a:xfrm>
              <a:off x="550863" y="2719388"/>
              <a:ext cx="61912"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20" name="円/楕円 75">
              <a:extLst>
                <a:ext uri="{FF2B5EF4-FFF2-40B4-BE49-F238E27FC236}">
                  <a16:creationId xmlns:a16="http://schemas.microsoft.com/office/drawing/2014/main" id="{3F9788E3-2C0C-4B54-3BAE-08AA319C5C53}"/>
                </a:ext>
              </a:extLst>
            </p:cNvPr>
            <p:cNvSpPr/>
            <p:nvPr/>
          </p:nvSpPr>
          <p:spPr>
            <a:xfrm>
              <a:off x="922338" y="3092450"/>
              <a:ext cx="61912" cy="60325"/>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21" name="円/楕円 76">
              <a:extLst>
                <a:ext uri="{FF2B5EF4-FFF2-40B4-BE49-F238E27FC236}">
                  <a16:creationId xmlns:a16="http://schemas.microsoft.com/office/drawing/2014/main" id="{5FD7A457-7537-6319-97D9-1C751648D31E}"/>
                </a:ext>
              </a:extLst>
            </p:cNvPr>
            <p:cNvSpPr/>
            <p:nvPr/>
          </p:nvSpPr>
          <p:spPr>
            <a:xfrm>
              <a:off x="1262063" y="3198813"/>
              <a:ext cx="61912"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22" name="円/楕円 77">
              <a:extLst>
                <a:ext uri="{FF2B5EF4-FFF2-40B4-BE49-F238E27FC236}">
                  <a16:creationId xmlns:a16="http://schemas.microsoft.com/office/drawing/2014/main" id="{9B14DDDC-217E-69DB-9A8F-B0FDD827AD2E}"/>
                </a:ext>
              </a:extLst>
            </p:cNvPr>
            <p:cNvSpPr/>
            <p:nvPr/>
          </p:nvSpPr>
          <p:spPr>
            <a:xfrm>
              <a:off x="1233488" y="3278188"/>
              <a:ext cx="60325"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23" name="円/楕円 78">
              <a:extLst>
                <a:ext uri="{FF2B5EF4-FFF2-40B4-BE49-F238E27FC236}">
                  <a16:creationId xmlns:a16="http://schemas.microsoft.com/office/drawing/2014/main" id="{FB02407A-E5D0-5FAB-B6E9-9075302F0D91}"/>
                </a:ext>
              </a:extLst>
            </p:cNvPr>
            <p:cNvSpPr/>
            <p:nvPr/>
          </p:nvSpPr>
          <p:spPr>
            <a:xfrm>
              <a:off x="1139825" y="3319463"/>
              <a:ext cx="61913"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24" name="円/楕円 79">
              <a:extLst>
                <a:ext uri="{FF2B5EF4-FFF2-40B4-BE49-F238E27FC236}">
                  <a16:creationId xmlns:a16="http://schemas.microsoft.com/office/drawing/2014/main" id="{2A9A9539-8FB9-8187-83BB-126071F536F7}"/>
                </a:ext>
              </a:extLst>
            </p:cNvPr>
            <p:cNvSpPr/>
            <p:nvPr/>
          </p:nvSpPr>
          <p:spPr>
            <a:xfrm>
              <a:off x="1066800" y="4784725"/>
              <a:ext cx="61913" cy="60325"/>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25" name="円/楕円 80">
              <a:extLst>
                <a:ext uri="{FF2B5EF4-FFF2-40B4-BE49-F238E27FC236}">
                  <a16:creationId xmlns:a16="http://schemas.microsoft.com/office/drawing/2014/main" id="{ABD9F5AD-21B4-F1A4-8618-BD2D423BF135}"/>
                </a:ext>
              </a:extLst>
            </p:cNvPr>
            <p:cNvSpPr/>
            <p:nvPr/>
          </p:nvSpPr>
          <p:spPr>
            <a:xfrm>
              <a:off x="1808163" y="3576638"/>
              <a:ext cx="61912"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26" name="円/楕円 81">
              <a:extLst>
                <a:ext uri="{FF2B5EF4-FFF2-40B4-BE49-F238E27FC236}">
                  <a16:creationId xmlns:a16="http://schemas.microsoft.com/office/drawing/2014/main" id="{A23DC661-AA91-200D-7154-67CCC76D4E74}"/>
                </a:ext>
              </a:extLst>
            </p:cNvPr>
            <p:cNvSpPr/>
            <p:nvPr/>
          </p:nvSpPr>
          <p:spPr>
            <a:xfrm>
              <a:off x="1708150" y="3509963"/>
              <a:ext cx="61913"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27" name="円/楕円 82">
              <a:extLst>
                <a:ext uri="{FF2B5EF4-FFF2-40B4-BE49-F238E27FC236}">
                  <a16:creationId xmlns:a16="http://schemas.microsoft.com/office/drawing/2014/main" id="{1A9FFC0F-DBBB-655C-2579-B1C71E8F1915}"/>
                </a:ext>
              </a:extLst>
            </p:cNvPr>
            <p:cNvSpPr/>
            <p:nvPr/>
          </p:nvSpPr>
          <p:spPr>
            <a:xfrm>
              <a:off x="1709738" y="3571875"/>
              <a:ext cx="61912"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28" name="円/楕円 83">
              <a:extLst>
                <a:ext uri="{FF2B5EF4-FFF2-40B4-BE49-F238E27FC236}">
                  <a16:creationId xmlns:a16="http://schemas.microsoft.com/office/drawing/2014/main" id="{3B8408B5-64BF-385C-6114-5766BDB35672}"/>
                </a:ext>
              </a:extLst>
            </p:cNvPr>
            <p:cNvSpPr/>
            <p:nvPr/>
          </p:nvSpPr>
          <p:spPr>
            <a:xfrm>
              <a:off x="1646238" y="3548063"/>
              <a:ext cx="61912"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29" name="円/楕円 84">
              <a:extLst>
                <a:ext uri="{FF2B5EF4-FFF2-40B4-BE49-F238E27FC236}">
                  <a16:creationId xmlns:a16="http://schemas.microsoft.com/office/drawing/2014/main" id="{CAEEFB8F-4106-4E52-787F-03A33D7F12B8}"/>
                </a:ext>
              </a:extLst>
            </p:cNvPr>
            <p:cNvSpPr/>
            <p:nvPr/>
          </p:nvSpPr>
          <p:spPr>
            <a:xfrm>
              <a:off x="1657350" y="3494088"/>
              <a:ext cx="61913" cy="60325"/>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30" name="円/楕円 85">
              <a:extLst>
                <a:ext uri="{FF2B5EF4-FFF2-40B4-BE49-F238E27FC236}">
                  <a16:creationId xmlns:a16="http://schemas.microsoft.com/office/drawing/2014/main" id="{3E628E1F-DAFD-74A6-9F0C-C2FCECE261ED}"/>
                </a:ext>
              </a:extLst>
            </p:cNvPr>
            <p:cNvSpPr/>
            <p:nvPr/>
          </p:nvSpPr>
          <p:spPr>
            <a:xfrm>
              <a:off x="1554163" y="3386138"/>
              <a:ext cx="61912"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31" name="円/楕円 86">
              <a:extLst>
                <a:ext uri="{FF2B5EF4-FFF2-40B4-BE49-F238E27FC236}">
                  <a16:creationId xmlns:a16="http://schemas.microsoft.com/office/drawing/2014/main" id="{22D90E7D-9FC3-A6B7-8CEB-00956B19E081}"/>
                </a:ext>
              </a:extLst>
            </p:cNvPr>
            <p:cNvSpPr/>
            <p:nvPr/>
          </p:nvSpPr>
          <p:spPr>
            <a:xfrm>
              <a:off x="1543050" y="3328988"/>
              <a:ext cx="61913"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32" name="円/楕円 87">
              <a:extLst>
                <a:ext uri="{FF2B5EF4-FFF2-40B4-BE49-F238E27FC236}">
                  <a16:creationId xmlns:a16="http://schemas.microsoft.com/office/drawing/2014/main" id="{F159981F-0DFD-2E41-D474-FA8A320CD750}"/>
                </a:ext>
              </a:extLst>
            </p:cNvPr>
            <p:cNvSpPr/>
            <p:nvPr/>
          </p:nvSpPr>
          <p:spPr>
            <a:xfrm>
              <a:off x="1657350" y="3197225"/>
              <a:ext cx="61913"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33" name="円/楕円 88">
              <a:extLst>
                <a:ext uri="{FF2B5EF4-FFF2-40B4-BE49-F238E27FC236}">
                  <a16:creationId xmlns:a16="http://schemas.microsoft.com/office/drawing/2014/main" id="{FF895C2B-13BD-27AB-1E23-7407258E0ED1}"/>
                </a:ext>
              </a:extLst>
            </p:cNvPr>
            <p:cNvSpPr/>
            <p:nvPr/>
          </p:nvSpPr>
          <p:spPr>
            <a:xfrm>
              <a:off x="1714500" y="3178175"/>
              <a:ext cx="61913"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34" name="円/楕円 89">
              <a:extLst>
                <a:ext uri="{FF2B5EF4-FFF2-40B4-BE49-F238E27FC236}">
                  <a16:creationId xmlns:a16="http://schemas.microsoft.com/office/drawing/2014/main" id="{5530F41B-DD25-D93F-D40A-163972735453}"/>
                </a:ext>
              </a:extLst>
            </p:cNvPr>
            <p:cNvSpPr/>
            <p:nvPr/>
          </p:nvSpPr>
          <p:spPr>
            <a:xfrm>
              <a:off x="2987675" y="4002088"/>
              <a:ext cx="61913"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35" name="円/楕円 90">
              <a:extLst>
                <a:ext uri="{FF2B5EF4-FFF2-40B4-BE49-F238E27FC236}">
                  <a16:creationId xmlns:a16="http://schemas.microsoft.com/office/drawing/2014/main" id="{0EC402DF-3060-D237-DA88-17CBAA671631}"/>
                </a:ext>
              </a:extLst>
            </p:cNvPr>
            <p:cNvSpPr/>
            <p:nvPr/>
          </p:nvSpPr>
          <p:spPr>
            <a:xfrm>
              <a:off x="2987675" y="4067175"/>
              <a:ext cx="61913"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36" name="円/楕円 91">
              <a:extLst>
                <a:ext uri="{FF2B5EF4-FFF2-40B4-BE49-F238E27FC236}">
                  <a16:creationId xmlns:a16="http://schemas.microsoft.com/office/drawing/2014/main" id="{B552B2BE-07B8-3C95-93B7-D829BF57AFDA}"/>
                </a:ext>
              </a:extLst>
            </p:cNvPr>
            <p:cNvSpPr/>
            <p:nvPr/>
          </p:nvSpPr>
          <p:spPr>
            <a:xfrm>
              <a:off x="3048000" y="4067175"/>
              <a:ext cx="61913"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37" name="円/楕円 92">
              <a:extLst>
                <a:ext uri="{FF2B5EF4-FFF2-40B4-BE49-F238E27FC236}">
                  <a16:creationId xmlns:a16="http://schemas.microsoft.com/office/drawing/2014/main" id="{9062729C-617E-7BB7-E026-7EB2917D5C0A}"/>
                </a:ext>
              </a:extLst>
            </p:cNvPr>
            <p:cNvSpPr/>
            <p:nvPr/>
          </p:nvSpPr>
          <p:spPr>
            <a:xfrm>
              <a:off x="3049588" y="4227513"/>
              <a:ext cx="61912"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38" name="円/楕円 93">
              <a:extLst>
                <a:ext uri="{FF2B5EF4-FFF2-40B4-BE49-F238E27FC236}">
                  <a16:creationId xmlns:a16="http://schemas.microsoft.com/office/drawing/2014/main" id="{215E9801-0430-2F2E-BF31-6D1063987594}"/>
                </a:ext>
              </a:extLst>
            </p:cNvPr>
            <p:cNvSpPr/>
            <p:nvPr/>
          </p:nvSpPr>
          <p:spPr>
            <a:xfrm>
              <a:off x="3227388" y="3527425"/>
              <a:ext cx="61912"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39" name="円/楕円 94">
              <a:extLst>
                <a:ext uri="{FF2B5EF4-FFF2-40B4-BE49-F238E27FC236}">
                  <a16:creationId xmlns:a16="http://schemas.microsoft.com/office/drawing/2014/main" id="{93A09477-309A-70E7-AD9B-EC7F72728AD3}"/>
                </a:ext>
              </a:extLst>
            </p:cNvPr>
            <p:cNvSpPr/>
            <p:nvPr/>
          </p:nvSpPr>
          <p:spPr>
            <a:xfrm>
              <a:off x="3289300" y="3497263"/>
              <a:ext cx="61913"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40" name="円/楕円 95">
              <a:extLst>
                <a:ext uri="{FF2B5EF4-FFF2-40B4-BE49-F238E27FC236}">
                  <a16:creationId xmlns:a16="http://schemas.microsoft.com/office/drawing/2014/main" id="{F2FE22A0-AFC0-312C-D472-1C1568CEF612}"/>
                </a:ext>
              </a:extLst>
            </p:cNvPr>
            <p:cNvSpPr/>
            <p:nvPr/>
          </p:nvSpPr>
          <p:spPr>
            <a:xfrm>
              <a:off x="3436938" y="3384550"/>
              <a:ext cx="61912"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41" name="円/楕円 96">
              <a:extLst>
                <a:ext uri="{FF2B5EF4-FFF2-40B4-BE49-F238E27FC236}">
                  <a16:creationId xmlns:a16="http://schemas.microsoft.com/office/drawing/2014/main" id="{6B1867AF-1910-D998-5000-2B85203E11A2}"/>
                </a:ext>
              </a:extLst>
            </p:cNvPr>
            <p:cNvSpPr/>
            <p:nvPr/>
          </p:nvSpPr>
          <p:spPr>
            <a:xfrm>
              <a:off x="4130675" y="4995863"/>
              <a:ext cx="60325"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42" name="円/楕円 97">
              <a:extLst>
                <a:ext uri="{FF2B5EF4-FFF2-40B4-BE49-F238E27FC236}">
                  <a16:creationId xmlns:a16="http://schemas.microsoft.com/office/drawing/2014/main" id="{016739E6-E7F1-1221-7B02-09E4618C6308}"/>
                </a:ext>
              </a:extLst>
            </p:cNvPr>
            <p:cNvSpPr/>
            <p:nvPr/>
          </p:nvSpPr>
          <p:spPr>
            <a:xfrm>
              <a:off x="4840288" y="5057775"/>
              <a:ext cx="61912" cy="60325"/>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43" name="円/楕円 98">
              <a:extLst>
                <a:ext uri="{FF2B5EF4-FFF2-40B4-BE49-F238E27FC236}">
                  <a16:creationId xmlns:a16="http://schemas.microsoft.com/office/drawing/2014/main" id="{BD30DCD2-87C0-E641-9183-DEC67E88BF03}"/>
                </a:ext>
              </a:extLst>
            </p:cNvPr>
            <p:cNvSpPr/>
            <p:nvPr/>
          </p:nvSpPr>
          <p:spPr>
            <a:xfrm>
              <a:off x="7615238" y="3889375"/>
              <a:ext cx="61912"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44" name="円/楕円 99">
              <a:extLst>
                <a:ext uri="{FF2B5EF4-FFF2-40B4-BE49-F238E27FC236}">
                  <a16:creationId xmlns:a16="http://schemas.microsoft.com/office/drawing/2014/main" id="{1C762610-797B-40C0-568C-8B979375BCB8}"/>
                </a:ext>
              </a:extLst>
            </p:cNvPr>
            <p:cNvSpPr/>
            <p:nvPr/>
          </p:nvSpPr>
          <p:spPr>
            <a:xfrm>
              <a:off x="8075613" y="3889375"/>
              <a:ext cx="61912"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45" name="円/楕円 100">
              <a:extLst>
                <a:ext uri="{FF2B5EF4-FFF2-40B4-BE49-F238E27FC236}">
                  <a16:creationId xmlns:a16="http://schemas.microsoft.com/office/drawing/2014/main" id="{C23FD4F8-4BE8-33B6-1BBB-095CD158221F}"/>
                </a:ext>
              </a:extLst>
            </p:cNvPr>
            <p:cNvSpPr/>
            <p:nvPr/>
          </p:nvSpPr>
          <p:spPr>
            <a:xfrm>
              <a:off x="7807325" y="4067175"/>
              <a:ext cx="61913"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46" name="円/楕円 101">
              <a:extLst>
                <a:ext uri="{FF2B5EF4-FFF2-40B4-BE49-F238E27FC236}">
                  <a16:creationId xmlns:a16="http://schemas.microsoft.com/office/drawing/2014/main" id="{E4DA509E-5240-7D01-3830-538206B6705D}"/>
                </a:ext>
              </a:extLst>
            </p:cNvPr>
            <p:cNvSpPr/>
            <p:nvPr/>
          </p:nvSpPr>
          <p:spPr>
            <a:xfrm>
              <a:off x="7645400" y="4157663"/>
              <a:ext cx="61913" cy="61912"/>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47" name="円/楕円 102">
              <a:extLst>
                <a:ext uri="{FF2B5EF4-FFF2-40B4-BE49-F238E27FC236}">
                  <a16:creationId xmlns:a16="http://schemas.microsoft.com/office/drawing/2014/main" id="{158DC243-BD58-B338-E7D1-CEC2568D366A}"/>
                </a:ext>
              </a:extLst>
            </p:cNvPr>
            <p:cNvSpPr/>
            <p:nvPr/>
          </p:nvSpPr>
          <p:spPr>
            <a:xfrm>
              <a:off x="7910513" y="4845050"/>
              <a:ext cx="61912" cy="61913"/>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48" name="円/楕円 103">
              <a:extLst>
                <a:ext uri="{FF2B5EF4-FFF2-40B4-BE49-F238E27FC236}">
                  <a16:creationId xmlns:a16="http://schemas.microsoft.com/office/drawing/2014/main" id="{22C38700-EFA0-1420-8516-584F9250FA94}"/>
                </a:ext>
              </a:extLst>
            </p:cNvPr>
            <p:cNvSpPr/>
            <p:nvPr/>
          </p:nvSpPr>
          <p:spPr>
            <a:xfrm>
              <a:off x="3906838" y="3100388"/>
              <a:ext cx="161925" cy="161925"/>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49" name="円/楕円 104">
              <a:extLst>
                <a:ext uri="{FF2B5EF4-FFF2-40B4-BE49-F238E27FC236}">
                  <a16:creationId xmlns:a16="http://schemas.microsoft.com/office/drawing/2014/main" id="{937D23DB-E202-CD4A-1034-E7C3E4D89366}"/>
                </a:ext>
              </a:extLst>
            </p:cNvPr>
            <p:cNvSpPr/>
            <p:nvPr/>
          </p:nvSpPr>
          <p:spPr>
            <a:xfrm>
              <a:off x="3641725" y="3105150"/>
              <a:ext cx="90488" cy="92075"/>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50" name="円/楕円 105">
              <a:extLst>
                <a:ext uri="{FF2B5EF4-FFF2-40B4-BE49-F238E27FC236}">
                  <a16:creationId xmlns:a16="http://schemas.microsoft.com/office/drawing/2014/main" id="{032B635A-5666-E25E-D8ED-B76828DC08E6}"/>
                </a:ext>
              </a:extLst>
            </p:cNvPr>
            <p:cNvSpPr/>
            <p:nvPr/>
          </p:nvSpPr>
          <p:spPr>
            <a:xfrm>
              <a:off x="3408363" y="3194050"/>
              <a:ext cx="90487" cy="90488"/>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51" name="円/楕円 106">
              <a:extLst>
                <a:ext uri="{FF2B5EF4-FFF2-40B4-BE49-F238E27FC236}">
                  <a16:creationId xmlns:a16="http://schemas.microsoft.com/office/drawing/2014/main" id="{BC018CEA-84D7-E15E-F943-CC6D11C9CD32}"/>
                </a:ext>
              </a:extLst>
            </p:cNvPr>
            <p:cNvSpPr/>
            <p:nvPr/>
          </p:nvSpPr>
          <p:spPr>
            <a:xfrm>
              <a:off x="3449638" y="3290888"/>
              <a:ext cx="92075" cy="90487"/>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52" name="円/楕円 107">
              <a:extLst>
                <a:ext uri="{FF2B5EF4-FFF2-40B4-BE49-F238E27FC236}">
                  <a16:creationId xmlns:a16="http://schemas.microsoft.com/office/drawing/2014/main" id="{EBD99A55-C02A-D1B7-B4DC-056E4EC516EA}"/>
                </a:ext>
              </a:extLst>
            </p:cNvPr>
            <p:cNvSpPr/>
            <p:nvPr/>
          </p:nvSpPr>
          <p:spPr>
            <a:xfrm>
              <a:off x="2303463" y="3603625"/>
              <a:ext cx="92075" cy="90488"/>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53" name="円/楕円 108">
              <a:extLst>
                <a:ext uri="{FF2B5EF4-FFF2-40B4-BE49-F238E27FC236}">
                  <a16:creationId xmlns:a16="http://schemas.microsoft.com/office/drawing/2014/main" id="{F2A565DE-255E-33F4-B6C6-D6176B2B5777}"/>
                </a:ext>
              </a:extLst>
            </p:cNvPr>
            <p:cNvSpPr/>
            <p:nvPr/>
          </p:nvSpPr>
          <p:spPr>
            <a:xfrm>
              <a:off x="585788" y="2659063"/>
              <a:ext cx="92075" cy="92075"/>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54" name="円/楕円 109">
              <a:extLst>
                <a:ext uri="{FF2B5EF4-FFF2-40B4-BE49-F238E27FC236}">
                  <a16:creationId xmlns:a16="http://schemas.microsoft.com/office/drawing/2014/main" id="{E52BF4F0-FB65-F84D-ECEC-A0642C56E646}"/>
                </a:ext>
              </a:extLst>
            </p:cNvPr>
            <p:cNvSpPr/>
            <p:nvPr/>
          </p:nvSpPr>
          <p:spPr>
            <a:xfrm>
              <a:off x="3470275" y="3487738"/>
              <a:ext cx="90488" cy="92075"/>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55" name="円/楕円 110">
              <a:extLst>
                <a:ext uri="{FF2B5EF4-FFF2-40B4-BE49-F238E27FC236}">
                  <a16:creationId xmlns:a16="http://schemas.microsoft.com/office/drawing/2014/main" id="{58B14480-74C0-6F1D-9B1E-A7E531EE0922}"/>
                </a:ext>
              </a:extLst>
            </p:cNvPr>
            <p:cNvSpPr/>
            <p:nvPr/>
          </p:nvSpPr>
          <p:spPr>
            <a:xfrm>
              <a:off x="2897188" y="3686175"/>
              <a:ext cx="90487" cy="92075"/>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56" name="円/楕円 111">
              <a:extLst>
                <a:ext uri="{FF2B5EF4-FFF2-40B4-BE49-F238E27FC236}">
                  <a16:creationId xmlns:a16="http://schemas.microsoft.com/office/drawing/2014/main" id="{39573E12-18B5-7434-C824-21DCA9E1E389}"/>
                </a:ext>
              </a:extLst>
            </p:cNvPr>
            <p:cNvSpPr/>
            <p:nvPr/>
          </p:nvSpPr>
          <p:spPr>
            <a:xfrm>
              <a:off x="3116263" y="4283075"/>
              <a:ext cx="90487" cy="90488"/>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57" name="円/楕円 168">
              <a:extLst>
                <a:ext uri="{FF2B5EF4-FFF2-40B4-BE49-F238E27FC236}">
                  <a16:creationId xmlns:a16="http://schemas.microsoft.com/office/drawing/2014/main" id="{F72750A0-51FD-3043-117C-D952D1E598C1}"/>
                </a:ext>
              </a:extLst>
            </p:cNvPr>
            <p:cNvSpPr/>
            <p:nvPr/>
          </p:nvSpPr>
          <p:spPr>
            <a:xfrm>
              <a:off x="8504238" y="4692650"/>
              <a:ext cx="90487" cy="92075"/>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58" name="円/楕円 169">
              <a:extLst>
                <a:ext uri="{FF2B5EF4-FFF2-40B4-BE49-F238E27FC236}">
                  <a16:creationId xmlns:a16="http://schemas.microsoft.com/office/drawing/2014/main" id="{84FD36AA-B6DB-192A-FA48-188F38C7C7E5}"/>
                </a:ext>
              </a:extLst>
            </p:cNvPr>
            <p:cNvSpPr/>
            <p:nvPr/>
          </p:nvSpPr>
          <p:spPr>
            <a:xfrm>
              <a:off x="7631113" y="3032125"/>
              <a:ext cx="90487" cy="92075"/>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59" name="円/楕円 170">
              <a:extLst>
                <a:ext uri="{FF2B5EF4-FFF2-40B4-BE49-F238E27FC236}">
                  <a16:creationId xmlns:a16="http://schemas.microsoft.com/office/drawing/2014/main" id="{E2AA138C-A993-D8A7-6C91-BF8A06C3F75E}"/>
                </a:ext>
              </a:extLst>
            </p:cNvPr>
            <p:cNvSpPr/>
            <p:nvPr/>
          </p:nvSpPr>
          <p:spPr>
            <a:xfrm>
              <a:off x="6369050" y="2549525"/>
              <a:ext cx="92075" cy="90488"/>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60" name="円/楕円 171">
              <a:extLst>
                <a:ext uri="{FF2B5EF4-FFF2-40B4-BE49-F238E27FC236}">
                  <a16:creationId xmlns:a16="http://schemas.microsoft.com/office/drawing/2014/main" id="{82D8AB32-EDFD-D0B3-9C1B-82A3EDC5ADAD}"/>
                </a:ext>
              </a:extLst>
            </p:cNvPr>
            <p:cNvSpPr/>
            <p:nvPr/>
          </p:nvSpPr>
          <p:spPr>
            <a:xfrm>
              <a:off x="6675438" y="3167063"/>
              <a:ext cx="61912" cy="61912"/>
            </a:xfrm>
            <a:prstGeom prst="ellipse">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61" name="円/楕円 172">
              <a:extLst>
                <a:ext uri="{FF2B5EF4-FFF2-40B4-BE49-F238E27FC236}">
                  <a16:creationId xmlns:a16="http://schemas.microsoft.com/office/drawing/2014/main" id="{428846B4-50AD-3CF2-0582-E19BEC024E12}"/>
                </a:ext>
              </a:extLst>
            </p:cNvPr>
            <p:cNvSpPr/>
            <p:nvPr/>
          </p:nvSpPr>
          <p:spPr>
            <a:xfrm>
              <a:off x="7645400" y="2855913"/>
              <a:ext cx="61913" cy="60325"/>
            </a:xfrm>
            <a:prstGeom prst="ellipse">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62" name="円/楕円 173">
              <a:extLst>
                <a:ext uri="{FF2B5EF4-FFF2-40B4-BE49-F238E27FC236}">
                  <a16:creationId xmlns:a16="http://schemas.microsoft.com/office/drawing/2014/main" id="{F02E2C84-E0DA-EBD2-A79B-07530ABB78FD}"/>
                </a:ext>
              </a:extLst>
            </p:cNvPr>
            <p:cNvSpPr/>
            <p:nvPr/>
          </p:nvSpPr>
          <p:spPr>
            <a:xfrm>
              <a:off x="3400425" y="3089275"/>
              <a:ext cx="61913" cy="61913"/>
            </a:xfrm>
            <a:prstGeom prst="ellipse">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63" name="正方形/長方形 77">
              <a:extLst>
                <a:ext uri="{FF2B5EF4-FFF2-40B4-BE49-F238E27FC236}">
                  <a16:creationId xmlns:a16="http://schemas.microsoft.com/office/drawing/2014/main" id="{7AC2AC4F-29A3-198E-9AB4-7B2135579CDE}"/>
                </a:ext>
              </a:extLst>
            </p:cNvPr>
            <p:cNvSpPr>
              <a:spLocks noChangeArrowheads="1"/>
            </p:cNvSpPr>
            <p:nvPr/>
          </p:nvSpPr>
          <p:spPr bwMode="auto">
            <a:xfrm>
              <a:off x="4140201" y="3083541"/>
              <a:ext cx="1190625" cy="221018"/>
            </a:xfrm>
            <a:prstGeom prst="rect">
              <a:avLst/>
            </a:prstGeom>
            <a:solidFill>
              <a:srgbClr val="F8B5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18000" rIns="36000" bIns="18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0" marR="0" lvl="0" indent="0" algn="ctr" defTabSz="1219140" rtl="0" eaLnBrk="1" fontAlgn="auto" latinLnBrk="0" hangingPunct="1">
                <a:lnSpc>
                  <a:spcPct val="100000"/>
                </a:lnSpc>
                <a:spcBef>
                  <a:spcPct val="0"/>
                </a:spcBef>
                <a:spcAft>
                  <a:spcPts val="0"/>
                </a:spcAft>
                <a:buClr>
                  <a:srgbClr val="003366"/>
                </a:buClr>
                <a:buSzTx/>
                <a:buFont typeface="Wingdings" panose="05000000000000000000" pitchFamily="2" charset="2"/>
                <a:buNone/>
                <a:tabLst/>
                <a:defRPr/>
              </a:pPr>
              <a:r>
                <a:rPr kumimoji="1" lang="ja-JP" altLang="en-US" sz="1200" b="0" i="0" u="none" strike="noStrike" kern="1200" cap="none" spc="0" normalizeH="0" baseline="0" noProof="0" dirty="0">
                  <a:ln>
                    <a:noFill/>
                  </a:ln>
                  <a:solidFill>
                    <a:prstClr val="black"/>
                  </a:solidFill>
                  <a:effectLst/>
                  <a:uLnTx/>
                  <a:uFillTx/>
                  <a:latin typeface="HGPｺﾞｼｯｸE" panose="020B0900000000000000" pitchFamily="50" charset="-128"/>
                  <a:ea typeface="HGPｺﾞｼｯｸE" panose="020B0900000000000000" pitchFamily="50" charset="-128"/>
                  <a:cs typeface="+mn-cs"/>
                </a:rPr>
                <a:t>株式会社キトー</a:t>
              </a:r>
            </a:p>
          </p:txBody>
        </p:sp>
        <p:sp>
          <p:nvSpPr>
            <p:cNvPr id="64" name="円/楕円 203">
              <a:extLst>
                <a:ext uri="{FF2B5EF4-FFF2-40B4-BE49-F238E27FC236}">
                  <a16:creationId xmlns:a16="http://schemas.microsoft.com/office/drawing/2014/main" id="{4EA92FB2-3D8C-5018-35A4-E64C6C82B430}"/>
                </a:ext>
              </a:extLst>
            </p:cNvPr>
            <p:cNvSpPr/>
            <p:nvPr/>
          </p:nvSpPr>
          <p:spPr>
            <a:xfrm>
              <a:off x="7243763" y="2840038"/>
              <a:ext cx="90487" cy="92075"/>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65" name="正方形/長方形 64">
              <a:extLst>
                <a:ext uri="{FF2B5EF4-FFF2-40B4-BE49-F238E27FC236}">
                  <a16:creationId xmlns:a16="http://schemas.microsoft.com/office/drawing/2014/main" id="{A3371A93-CB6D-3A78-8C5B-9025E34FF6BF}"/>
                </a:ext>
              </a:extLst>
            </p:cNvPr>
            <p:cNvSpPr/>
            <p:nvPr/>
          </p:nvSpPr>
          <p:spPr>
            <a:xfrm>
              <a:off x="104775" y="5108575"/>
              <a:ext cx="2001838" cy="773113"/>
            </a:xfrm>
            <a:prstGeom prst="rect">
              <a:avLst/>
            </a:prstGeom>
            <a:solidFill>
              <a:srgbClr val="000000">
                <a:alpha val="50196"/>
              </a:srgbClr>
            </a:soli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6" name="円/楕円 207">
              <a:extLst>
                <a:ext uri="{FF2B5EF4-FFF2-40B4-BE49-F238E27FC236}">
                  <a16:creationId xmlns:a16="http://schemas.microsoft.com/office/drawing/2014/main" id="{17DCFC3B-61B0-F07A-3E9B-A4167ED66040}"/>
                </a:ext>
              </a:extLst>
            </p:cNvPr>
            <p:cNvSpPr/>
            <p:nvPr/>
          </p:nvSpPr>
          <p:spPr>
            <a:xfrm>
              <a:off x="188913" y="5237163"/>
              <a:ext cx="134937" cy="134937"/>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67" name="円/楕円 208">
              <a:extLst>
                <a:ext uri="{FF2B5EF4-FFF2-40B4-BE49-F238E27FC236}">
                  <a16:creationId xmlns:a16="http://schemas.microsoft.com/office/drawing/2014/main" id="{44E8F3D4-8AA4-305A-85B6-B2CF04CF4DFE}"/>
                </a:ext>
              </a:extLst>
            </p:cNvPr>
            <p:cNvSpPr/>
            <p:nvPr/>
          </p:nvSpPr>
          <p:spPr>
            <a:xfrm>
              <a:off x="211138" y="5483225"/>
              <a:ext cx="92075" cy="90488"/>
            </a:xfrm>
            <a:prstGeom prst="ellipse">
              <a:avLst/>
            </a:prstGeom>
            <a:solidFill>
              <a:schemeClr val="accent4"/>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68" name="円/楕円 209">
              <a:extLst>
                <a:ext uri="{FF2B5EF4-FFF2-40B4-BE49-F238E27FC236}">
                  <a16:creationId xmlns:a16="http://schemas.microsoft.com/office/drawing/2014/main" id="{B19B6C84-AF04-8DDC-B989-E268137F43F7}"/>
                </a:ext>
              </a:extLst>
            </p:cNvPr>
            <p:cNvSpPr/>
            <p:nvPr/>
          </p:nvSpPr>
          <p:spPr>
            <a:xfrm>
              <a:off x="211138" y="5684838"/>
              <a:ext cx="92075" cy="92075"/>
            </a:xfrm>
            <a:prstGeom prst="ellipse">
              <a:avLst/>
            </a:prstGeom>
            <a:solidFill>
              <a:schemeClr val="accent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69" name="正方形/長方形 68">
              <a:extLst>
                <a:ext uri="{FF2B5EF4-FFF2-40B4-BE49-F238E27FC236}">
                  <a16:creationId xmlns:a16="http://schemas.microsoft.com/office/drawing/2014/main" id="{6E3A762D-52DD-A4BE-DAF0-2B8825425809}"/>
                </a:ext>
              </a:extLst>
            </p:cNvPr>
            <p:cNvSpPr/>
            <p:nvPr/>
          </p:nvSpPr>
          <p:spPr>
            <a:xfrm>
              <a:off x="312738" y="5183188"/>
              <a:ext cx="1484702" cy="253916"/>
            </a:xfrm>
            <a:prstGeom prst="rect">
              <a:avLst/>
            </a:prstGeom>
          </p:spPr>
          <p:txBody>
            <a:bodyPr wrap="none">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当社及び海外子会社  </a:t>
              </a:r>
              <a:endParaRPr kumimoji="0" lang="en-US" altLang="ja-JP" sz="105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正方形/長方形 69">
              <a:extLst>
                <a:ext uri="{FF2B5EF4-FFF2-40B4-BE49-F238E27FC236}">
                  <a16:creationId xmlns:a16="http://schemas.microsoft.com/office/drawing/2014/main" id="{B34E231C-A326-0427-1C3A-C35977E84690}"/>
                </a:ext>
              </a:extLst>
            </p:cNvPr>
            <p:cNvSpPr/>
            <p:nvPr/>
          </p:nvSpPr>
          <p:spPr>
            <a:xfrm>
              <a:off x="312738" y="5391150"/>
              <a:ext cx="1483098" cy="253916"/>
            </a:xfrm>
            <a:prstGeom prst="rect">
              <a:avLst/>
            </a:prstGeom>
          </p:spPr>
          <p:txBody>
            <a:bodyPr wrap="none">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海外子会社の支店等　</a:t>
              </a:r>
              <a:endParaRPr kumimoji="0" lang="en-US" altLang="ja-JP" sz="105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正方形/長方形 70">
              <a:extLst>
                <a:ext uri="{FF2B5EF4-FFF2-40B4-BE49-F238E27FC236}">
                  <a16:creationId xmlns:a16="http://schemas.microsoft.com/office/drawing/2014/main" id="{FE5EA43E-F2B9-203A-2EAE-4CACCF32EB39}"/>
                </a:ext>
              </a:extLst>
            </p:cNvPr>
            <p:cNvSpPr/>
            <p:nvPr/>
          </p:nvSpPr>
          <p:spPr>
            <a:xfrm>
              <a:off x="312738" y="5603875"/>
              <a:ext cx="1787525" cy="254000"/>
            </a:xfrm>
            <a:prstGeom prst="rect">
              <a:avLst/>
            </a:prstGeom>
          </p:spPr>
          <p:txBody>
            <a:bodyPr wrap="none">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海外販売代理店</a:t>
              </a:r>
              <a:r>
                <a:rPr kumimoji="0" lang="en-US" altLang="ja-JP" sz="105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50</a:t>
              </a:r>
              <a:r>
                <a:rPr kumimoji="0" lang="ja-JP" altLang="en-US" sz="105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ヶ国以上</a:t>
              </a:r>
            </a:p>
          </p:txBody>
        </p:sp>
        <p:sp>
          <p:nvSpPr>
            <p:cNvPr id="72" name="円/楕円 213">
              <a:extLst>
                <a:ext uri="{FF2B5EF4-FFF2-40B4-BE49-F238E27FC236}">
                  <a16:creationId xmlns:a16="http://schemas.microsoft.com/office/drawing/2014/main" id="{A292A36C-2319-4A66-D04F-9785675F8FA3}"/>
                </a:ext>
              </a:extLst>
            </p:cNvPr>
            <p:cNvSpPr/>
            <p:nvPr/>
          </p:nvSpPr>
          <p:spPr>
            <a:xfrm>
              <a:off x="627063" y="2863850"/>
              <a:ext cx="90487" cy="92075"/>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73" name="円/楕円 216">
              <a:extLst>
                <a:ext uri="{FF2B5EF4-FFF2-40B4-BE49-F238E27FC236}">
                  <a16:creationId xmlns:a16="http://schemas.microsoft.com/office/drawing/2014/main" id="{1847CF9B-7604-5DBA-27D0-6ACFDB51F590}"/>
                </a:ext>
              </a:extLst>
            </p:cNvPr>
            <p:cNvSpPr/>
            <p:nvPr/>
          </p:nvSpPr>
          <p:spPr>
            <a:xfrm>
              <a:off x="4121944" y="4980781"/>
              <a:ext cx="90487" cy="90488"/>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sp>
          <p:nvSpPr>
            <p:cNvPr id="74" name="円/楕円 116">
              <a:extLst>
                <a:ext uri="{FF2B5EF4-FFF2-40B4-BE49-F238E27FC236}">
                  <a16:creationId xmlns:a16="http://schemas.microsoft.com/office/drawing/2014/main" id="{FEF337A0-19B7-9E21-393F-F02A07457FF5}"/>
                </a:ext>
              </a:extLst>
            </p:cNvPr>
            <p:cNvSpPr/>
            <p:nvPr/>
          </p:nvSpPr>
          <p:spPr>
            <a:xfrm>
              <a:off x="424657" y="2651961"/>
              <a:ext cx="92075" cy="92075"/>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grpSp>
      <p:sp>
        <p:nvSpPr>
          <p:cNvPr id="75" name="円/楕円 114">
            <a:extLst>
              <a:ext uri="{FF2B5EF4-FFF2-40B4-BE49-F238E27FC236}">
                <a16:creationId xmlns:a16="http://schemas.microsoft.com/office/drawing/2014/main" id="{84A0CF95-B9C9-1867-D300-AF2CF0A43CC2}"/>
              </a:ext>
            </a:extLst>
          </p:cNvPr>
          <p:cNvSpPr/>
          <p:nvPr/>
        </p:nvSpPr>
        <p:spPr>
          <a:xfrm>
            <a:off x="2447133" y="2306638"/>
            <a:ext cx="92075" cy="92075"/>
          </a:xfrm>
          <a:prstGeom prst="ellipse">
            <a:avLst/>
          </a:prstGeom>
          <a:solidFill>
            <a:schemeClr val="accent6">
              <a:lumMod val="7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ja-JP" altLang="en-US" sz="2400" b="0" i="0" u="none" strike="noStrike" kern="1200" cap="none" spc="0" normalizeH="0" baseline="0" noProof="0">
              <a:ln>
                <a:noFill/>
              </a:ln>
              <a:solidFill>
                <a:prstClr val="white"/>
              </a:solidFill>
              <a:effectLst/>
              <a:uLnTx/>
              <a:uFillTx/>
              <a:latin typeface="Arial"/>
              <a:ea typeface="Meiryo UI"/>
              <a:cs typeface="+mn-cs"/>
            </a:endParaRPr>
          </a:p>
        </p:txBody>
      </p:sp>
      <p:cxnSp>
        <p:nvCxnSpPr>
          <p:cNvPr id="76" name="直線コネクタ 75">
            <a:extLst>
              <a:ext uri="{FF2B5EF4-FFF2-40B4-BE49-F238E27FC236}">
                <a16:creationId xmlns:a16="http://schemas.microsoft.com/office/drawing/2014/main" id="{60142EAD-4905-4B48-2B7A-E24EC4043179}"/>
              </a:ext>
            </a:extLst>
          </p:cNvPr>
          <p:cNvCxnSpPr>
            <a:endCxn id="75" idx="0"/>
          </p:cNvCxnSpPr>
          <p:nvPr/>
        </p:nvCxnSpPr>
        <p:spPr>
          <a:xfrm>
            <a:off x="2410620" y="2137617"/>
            <a:ext cx="82551" cy="169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7" name="正方形/長方形 76">
            <a:extLst>
              <a:ext uri="{FF2B5EF4-FFF2-40B4-BE49-F238E27FC236}">
                <a16:creationId xmlns:a16="http://schemas.microsoft.com/office/drawing/2014/main" id="{D3D5D66B-6661-95FF-5817-28E109A198EF}"/>
              </a:ext>
            </a:extLst>
          </p:cNvPr>
          <p:cNvSpPr/>
          <p:nvPr/>
        </p:nvSpPr>
        <p:spPr>
          <a:xfrm>
            <a:off x="6611939" y="3704274"/>
            <a:ext cx="3937000" cy="2379027"/>
          </a:xfrm>
          <a:prstGeom prst="rect">
            <a:avLst/>
          </a:prstGeom>
          <a:solidFill>
            <a:schemeClr val="bg1">
              <a:alpha val="7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marR="0" lvl="0" indent="-285750" algn="l" defTabSz="1219140" rtl="0" eaLnBrk="1" fontAlgn="auto" latinLnBrk="0" hangingPunct="1">
              <a:lnSpc>
                <a:spcPct val="200000"/>
              </a:lnSpc>
              <a:spcBef>
                <a:spcPts val="0"/>
              </a:spcBef>
              <a:spcAft>
                <a:spcPts val="0"/>
              </a:spcAft>
              <a:buClrTx/>
              <a:buSzTx/>
              <a:buFont typeface="Wingdings" panose="05000000000000000000" pitchFamily="2" charset="2"/>
              <a:buChar char="ü"/>
              <a:tabLst/>
              <a:defRPr/>
            </a:pPr>
            <a:r>
              <a:rPr kumimoji="0" lang="ja-JP" altLang="en-US"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世界</a:t>
            </a:r>
            <a:r>
              <a:rPr kumimoji="0" lang="en-US" altLang="ja-JP" sz="2400" b="1" i="0" u="none" strike="noStrike" kern="120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0" lang="ja-JP" altLang="en-US" sz="2400" b="1" i="0" u="none" strike="noStrike" kern="120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Meiryo UI" panose="020B0604030504040204" pitchFamily="50" charset="-128"/>
              </a:rPr>
              <a:t>カ国</a:t>
            </a:r>
            <a:r>
              <a:rPr kumimoji="0" lang="ja-JP" altLang="en-US"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にグループ会社</a:t>
            </a:r>
            <a:endParaRPr kumimoji="1" lang="en-US" altLang="ja-JP"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285750" marR="0" lvl="0" indent="-285750" algn="l" defTabSz="1219140" rtl="0" eaLnBrk="1" fontAlgn="auto" latinLnBrk="0" hangingPunct="1">
              <a:lnSpc>
                <a:spcPct val="200000"/>
              </a:lnSpc>
              <a:spcBef>
                <a:spcPts val="0"/>
              </a:spcBef>
              <a:spcAft>
                <a:spcPts val="0"/>
              </a:spcAft>
              <a:buClrTx/>
              <a:buSzTx/>
              <a:buFont typeface="Wingdings" panose="05000000000000000000" pitchFamily="2" charset="2"/>
              <a:buChar char="ü"/>
              <a:tabLst/>
              <a:defRPr/>
            </a:pPr>
            <a:r>
              <a:rPr kumimoji="0" lang="ja-JP" altLang="en-US" sz="2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売上高</a:t>
            </a:r>
            <a:r>
              <a:rPr kumimoji="0" lang="ja-JP" altLang="en-US"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a:t>
            </a:r>
            <a:r>
              <a:rPr kumimoji="0" lang="ja-JP" altLang="en-US" sz="2400" b="1" i="0" u="none" strike="noStrike" kern="120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Meiryo UI" panose="020B0604030504040204" pitchFamily="50" charset="-128"/>
              </a:rPr>
              <a:t>約</a:t>
            </a:r>
            <a:r>
              <a:rPr kumimoji="0" lang="en-US" altLang="ja-JP" sz="2400" b="1" i="0" u="none" strike="noStrike" kern="120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Meiryo UI" panose="020B0604030504040204" pitchFamily="50" charset="-128"/>
              </a:rPr>
              <a:t>75%</a:t>
            </a:r>
            <a:r>
              <a:rPr kumimoji="0" lang="ja-JP" altLang="en-US"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が海外</a:t>
            </a:r>
            <a:endParaRPr kumimoji="0" lang="en-US" altLang="ja-JP"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285750" marR="0" lvl="0" indent="-285750" algn="l" defTabSz="1219140" rtl="0" eaLnBrk="1" fontAlgn="auto" latinLnBrk="0" hangingPunct="1">
              <a:lnSpc>
                <a:spcPct val="200000"/>
              </a:lnSpc>
              <a:spcBef>
                <a:spcPts val="0"/>
              </a:spcBef>
              <a:spcAft>
                <a:spcPts val="0"/>
              </a:spcAft>
              <a:buClrTx/>
              <a:buSzTx/>
              <a:buFont typeface="Wingdings" panose="05000000000000000000" pitchFamily="2" charset="2"/>
              <a:buChar char="ü"/>
              <a:tabLst/>
              <a:defRPr/>
            </a:pPr>
            <a:r>
              <a:rPr kumimoji="1" lang="ja-JP" altLang="en-US" sz="2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従業員</a:t>
            </a:r>
            <a:r>
              <a:rPr kumimoji="1" lang="ja-JP" altLang="en-US"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a:t>
            </a:r>
            <a:r>
              <a:rPr kumimoji="1" lang="ja-JP" altLang="en-US" sz="2400" b="1" i="0" u="none" strike="noStrike" kern="120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Meiryo UI" panose="020B0604030504040204" pitchFamily="50" charset="-128"/>
              </a:rPr>
              <a:t>約</a:t>
            </a:r>
            <a:r>
              <a:rPr kumimoji="1" lang="en-US" altLang="ja-JP" sz="2400" b="1" i="0" u="none" strike="noStrike" kern="120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Meiryo UI" panose="020B0604030504040204" pitchFamily="50" charset="-128"/>
              </a:rPr>
              <a:t>70</a:t>
            </a:r>
            <a:r>
              <a:rPr kumimoji="1" lang="ja-JP" altLang="en-US" sz="2400" b="1" i="0" u="none" strike="noStrike" kern="1200" cap="none" spc="0" normalizeH="0" baseline="0" noProof="0" dirty="0">
                <a:ln>
                  <a:noFill/>
                </a:ln>
                <a:solidFill>
                  <a:srgbClr val="C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が海外</a:t>
            </a:r>
            <a:endParaRPr kumimoji="1" lang="en-US" altLang="ja-JP"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79" name="テキスト ボックス 78">
            <a:extLst>
              <a:ext uri="{FF2B5EF4-FFF2-40B4-BE49-F238E27FC236}">
                <a16:creationId xmlns:a16="http://schemas.microsoft.com/office/drawing/2014/main" id="{67EA9E7D-E5F1-619E-6E31-386DC95F1E00}"/>
              </a:ext>
            </a:extLst>
          </p:cNvPr>
          <p:cNvSpPr txBox="1"/>
          <p:nvPr/>
        </p:nvSpPr>
        <p:spPr>
          <a:xfrm>
            <a:off x="559707" y="630416"/>
            <a:ext cx="7903937" cy="558556"/>
          </a:xfrm>
          <a:prstGeom prst="rect">
            <a:avLst/>
          </a:prstGeom>
        </p:spPr>
        <p:txBody>
          <a:bodyPr lIns="0" rIns="0"/>
          <a:lstStyle>
            <a:defPPr>
              <a:defRPr lang="en-US"/>
            </a:defPPr>
            <a:lvl1pPr defTabSz="914400">
              <a:lnSpc>
                <a:spcPct val="100000"/>
              </a:lnSpc>
              <a:spcBef>
                <a:spcPct val="0"/>
              </a:spcBef>
              <a:buNone/>
              <a:defRPr kumimoji="1" sz="3600" b="1" i="0" spc="20" baseline="0">
                <a:latin typeface="メイリオ" panose="020B0604030504040204" pitchFamily="50" charset="-128"/>
                <a:ea typeface="メイリオ" panose="020B0604030504040204" pitchFamily="50" charset="-128"/>
                <a:cs typeface="Calibri Light" panose="020F030202020403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ja-JP" sz="3600" b="1" i="0" u="none" strike="noStrike" kern="1200" cap="none" spc="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Calibri Light" panose="020F0302020204030204" pitchFamily="34" charset="0"/>
                <a:sym typeface="A-OTF 新ゴ Pro R"/>
              </a:rPr>
              <a:t> </a:t>
            </a:r>
            <a:r>
              <a:rPr kumimoji="1" lang="ja-JP" altLang="en-US" sz="3600" b="1" i="0" u="none" strike="noStrike" kern="1200" cap="none" spc="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Calibri Light" panose="020F0302020204030204" pitchFamily="34" charset="0"/>
                <a:sym typeface="A-OTF 新ゴ Pro R"/>
              </a:rPr>
              <a:t>「巻上機」で世界に羽ばたく会社</a:t>
            </a:r>
            <a:endParaRPr kumimoji="1" lang="ja-JP" altLang="en-US" sz="3600" b="1" i="0" u="none" strike="noStrike" kern="1200" cap="none" spc="2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Calibri Light" panose="020F0302020204030204" pitchFamily="34" charset="0"/>
            </a:endParaRPr>
          </a:p>
        </p:txBody>
      </p:sp>
    </p:spTree>
    <p:extLst>
      <p:ext uri="{BB962C8B-B14F-4D97-AF65-F5344CB8AC3E}">
        <p14:creationId xmlns:p14="http://schemas.microsoft.com/office/powerpoint/2010/main" val="3060874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0C56F-6AFA-A86F-5D4D-3332B261077A}"/>
              </a:ext>
            </a:extLst>
          </p:cNvPr>
          <p:cNvSpPr>
            <a:spLocks noGrp="1"/>
          </p:cNvSpPr>
          <p:nvPr>
            <p:ph type="ctrTitle"/>
          </p:nvPr>
        </p:nvSpPr>
        <p:spPr>
          <a:xfrm>
            <a:off x="620872" y="597206"/>
            <a:ext cx="10817352" cy="581344"/>
          </a:xfrm>
        </p:spPr>
        <p:txBody>
          <a:bodyPr/>
          <a:lstStyle/>
          <a:p>
            <a:r>
              <a:rPr kumimoji="1" lang="ja-JP" altLang="en-US" sz="3600" dirty="0">
                <a:latin typeface="メイリオ" panose="020B0604030504040204" pitchFamily="50" charset="-128"/>
                <a:ea typeface="メイリオ" panose="020B0604030504040204" pitchFamily="50" charset="-128"/>
              </a:rPr>
              <a:t>キトーの障がい者雇用－基本方針</a:t>
            </a:r>
            <a:endParaRPr lang="en-US" sz="3600" dirty="0"/>
          </a:p>
        </p:txBody>
      </p:sp>
      <p:sp>
        <p:nvSpPr>
          <p:cNvPr id="5" name="Slide Number Placeholder 4">
            <a:extLst>
              <a:ext uri="{FF2B5EF4-FFF2-40B4-BE49-F238E27FC236}">
                <a16:creationId xmlns:a16="http://schemas.microsoft.com/office/drawing/2014/main" id="{2E739F73-78E5-1988-7691-607D76A98E22}"/>
              </a:ext>
            </a:extLst>
          </p:cNvPr>
          <p:cNvSpPr>
            <a:spLocks noGrp="1"/>
          </p:cNvSpPr>
          <p:nvPr>
            <p:ph type="sldNum" sz="quarter" idx="4"/>
          </p:nvPr>
        </p:nvSpPr>
        <p:spPr/>
        <p:txBody>
          <a:bodyPr/>
          <a:lstStyle/>
          <a:p>
            <a:fld id="{541BA258-73F2-C44C-A60B-FBDACACD8C92}" type="slidenum">
              <a:rPr lang="en-US" smtClean="0"/>
              <a:pPr/>
              <a:t>9</a:t>
            </a:fld>
            <a:endParaRPr lang="en-US" dirty="0"/>
          </a:p>
        </p:txBody>
      </p:sp>
      <p:sp>
        <p:nvSpPr>
          <p:cNvPr id="3" name="コンテンツ プレースホルダー 3">
            <a:extLst>
              <a:ext uri="{FF2B5EF4-FFF2-40B4-BE49-F238E27FC236}">
                <a16:creationId xmlns:a16="http://schemas.microsoft.com/office/drawing/2014/main" id="{BFA643E8-0167-6B69-BAB9-A9A6D45ED280}"/>
              </a:ext>
            </a:extLst>
          </p:cNvPr>
          <p:cNvSpPr txBox="1">
            <a:spLocks/>
          </p:cNvSpPr>
          <p:nvPr/>
        </p:nvSpPr>
        <p:spPr bwMode="auto">
          <a:xfrm>
            <a:off x="1062626" y="1595055"/>
            <a:ext cx="9699981"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Wingdings" panose="05000000000000000000" pitchFamily="2" charset="2"/>
              <a:buChar char="p"/>
              <a:defRPr kumimoji="1" sz="2400" b="1" kern="1200" baseline="0">
                <a:solidFill>
                  <a:schemeClr val="tx1"/>
                </a:solidFill>
                <a:latin typeface="Arial" panose="020B0604020202020204" pitchFamily="34" charset="0"/>
                <a:ea typeface="Meiryo UI" panose="020B0604030504040204" pitchFamily="50" charset="-128"/>
                <a:cs typeface="ＭＳ Ｐゴシック" pitchFamily="-110" charset="-128"/>
              </a:defRPr>
            </a:lvl1pPr>
            <a:lvl2pPr marL="742950" indent="-285750" algn="l" defTabSz="457200" rtl="0" eaLnBrk="0" fontAlgn="base" hangingPunct="0">
              <a:spcBef>
                <a:spcPct val="20000"/>
              </a:spcBef>
              <a:spcAft>
                <a:spcPct val="0"/>
              </a:spcAft>
              <a:buFont typeface="Wingdings" panose="05000000000000000000" pitchFamily="2" charset="2"/>
              <a:buChar char="Ø"/>
              <a:defRPr kumimoji="1" sz="2000" kern="1200" baseline="0">
                <a:solidFill>
                  <a:schemeClr val="tx1"/>
                </a:solidFill>
                <a:latin typeface="Arial" panose="020B0604020202020204" pitchFamily="34" charset="0"/>
                <a:ea typeface="Meiryo UI" panose="020B0604030504040204" pitchFamily="50" charset="-128"/>
                <a:cs typeface="+mn-cs"/>
              </a:defRPr>
            </a:lvl2pPr>
            <a:lvl3pPr marL="1257300" indent="-342900" algn="l" defTabSz="457200" rtl="0" eaLnBrk="0" fontAlgn="base" hangingPunct="0">
              <a:spcBef>
                <a:spcPct val="20000"/>
              </a:spcBef>
              <a:spcAft>
                <a:spcPct val="0"/>
              </a:spcAft>
              <a:buFont typeface="Wingdings" panose="05000000000000000000" pitchFamily="2" charset="2"/>
              <a:buChar char="ü"/>
              <a:defRPr kumimoji="1" sz="1800" kern="1200" baseline="0">
                <a:solidFill>
                  <a:schemeClr val="tx1"/>
                </a:solidFill>
                <a:latin typeface="Arial" panose="020B0604020202020204" pitchFamily="34" charset="0"/>
                <a:ea typeface="Meiryo UI" panose="020B0604030504040204" pitchFamily="50"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kumimoji="1" kern="1200" baseline="0">
                <a:solidFill>
                  <a:schemeClr val="tx1"/>
                </a:solidFill>
                <a:latin typeface="Arial" panose="020B0604020202020204" pitchFamily="34" charset="0"/>
                <a:ea typeface="Meiryo UI" panose="020B0604030504040204" pitchFamily="50" charset="-128"/>
                <a:cs typeface="+mn-cs"/>
              </a:defRPr>
            </a:lvl4pPr>
            <a:lvl5pPr marL="2057400" indent="-228600" algn="l" defTabSz="457200" rtl="0" eaLnBrk="0" fontAlgn="base" hangingPunct="0">
              <a:spcBef>
                <a:spcPct val="20000"/>
              </a:spcBef>
              <a:spcAft>
                <a:spcPct val="0"/>
              </a:spcAft>
              <a:buFont typeface="Arial" charset="0"/>
              <a:buChar char="»"/>
              <a:defRPr kumimoji="1" sz="1600" kern="1200" baseline="0">
                <a:solidFill>
                  <a:schemeClr val="tx1"/>
                </a:solidFill>
                <a:latin typeface="Arial" panose="020B0604020202020204" pitchFamily="34" charset="0"/>
                <a:ea typeface="Meiryo UI" panose="020B0604030504040204" pitchFamily="50" charset="-128"/>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a:spcBef>
                <a:spcPts val="0"/>
              </a:spcBef>
              <a:spcAft>
                <a:spcPts val="0"/>
              </a:spcAft>
              <a:buFont typeface="Wingdings" panose="05000000000000000000" pitchFamily="2" charset="2"/>
              <a:buChar char="ü"/>
            </a:pPr>
            <a:r>
              <a:rPr lang="ja-JP" altLang="en-US" sz="2800" b="0" dirty="0">
                <a:latin typeface="メイリオ" panose="020B0604030504040204" pitchFamily="50" charset="-128"/>
                <a:ea typeface="メイリオ" panose="020B0604030504040204" pitchFamily="50" charset="-128"/>
              </a:rPr>
              <a:t>企業における最大の</a:t>
            </a:r>
            <a:r>
              <a:rPr lang="ja-JP" altLang="en-US" sz="2800" dirty="0">
                <a:solidFill>
                  <a:srgbClr val="FF0000"/>
                </a:solidFill>
                <a:latin typeface="メイリオ" panose="020B0604030504040204" pitchFamily="50" charset="-128"/>
                <a:ea typeface="メイリオ" panose="020B0604030504040204" pitchFamily="50" charset="-128"/>
              </a:rPr>
              <a:t>地域社会への貢献</a:t>
            </a:r>
            <a:r>
              <a:rPr lang="ja-JP" altLang="en-US" sz="2800" b="0" dirty="0">
                <a:latin typeface="メイリオ" panose="020B0604030504040204" pitchFamily="50" charset="-128"/>
                <a:ea typeface="メイリオ" panose="020B0604030504040204" pitchFamily="50" charset="-128"/>
              </a:rPr>
              <a:t>は、雇用機会の</a:t>
            </a:r>
            <a:endParaRPr lang="en-US" altLang="ja-JP" sz="2800" b="0" dirty="0">
              <a:latin typeface="メイリオ" panose="020B0604030504040204" pitchFamily="50" charset="-128"/>
              <a:ea typeface="メイリオ" panose="020B0604030504040204" pitchFamily="50" charset="-128"/>
            </a:endParaRPr>
          </a:p>
          <a:p>
            <a:pPr marL="0" indent="0">
              <a:spcBef>
                <a:spcPts val="0"/>
              </a:spcBef>
              <a:spcAft>
                <a:spcPts val="0"/>
              </a:spcAft>
              <a:buNone/>
            </a:pPr>
            <a:r>
              <a:rPr lang="ja-JP" altLang="en-US" sz="2800" b="0" dirty="0">
                <a:latin typeface="メイリオ" panose="020B0604030504040204" pitchFamily="50" charset="-128"/>
                <a:ea typeface="メイリオ" panose="020B0604030504040204" pitchFamily="50" charset="-128"/>
              </a:rPr>
              <a:t>　創出・維持であると考え、「障がい者雇用」にとりわけ　</a:t>
            </a:r>
            <a:endParaRPr lang="en-US" altLang="ja-JP" sz="2800" b="0" dirty="0">
              <a:latin typeface="メイリオ" panose="020B0604030504040204" pitchFamily="50" charset="-128"/>
              <a:ea typeface="メイリオ" panose="020B0604030504040204" pitchFamily="50" charset="-128"/>
            </a:endParaRPr>
          </a:p>
          <a:p>
            <a:pPr marL="0" indent="0">
              <a:spcBef>
                <a:spcPts val="0"/>
              </a:spcBef>
              <a:spcAft>
                <a:spcPts val="0"/>
              </a:spcAft>
              <a:buNone/>
            </a:pPr>
            <a:r>
              <a:rPr lang="ja-JP" altLang="en-US" sz="2800" b="0" dirty="0">
                <a:latin typeface="メイリオ" panose="020B0604030504040204" pitchFamily="50" charset="-128"/>
                <a:ea typeface="メイリオ" panose="020B0604030504040204" pitchFamily="50" charset="-128"/>
              </a:rPr>
              <a:t>　力を入れている。</a:t>
            </a:r>
            <a:endParaRPr lang="en-US" altLang="ja-JP" sz="2800" b="0" dirty="0">
              <a:latin typeface="メイリオ" panose="020B0604030504040204" pitchFamily="50" charset="-128"/>
              <a:ea typeface="メイリオ" panose="020B0604030504040204" pitchFamily="50" charset="-128"/>
            </a:endParaRPr>
          </a:p>
          <a:p>
            <a:pPr marL="0" indent="0">
              <a:spcBef>
                <a:spcPts val="0"/>
              </a:spcBef>
              <a:spcAft>
                <a:spcPts val="1200"/>
              </a:spcAft>
              <a:buNone/>
            </a:pPr>
            <a:endParaRPr lang="en-US" altLang="ja-JP" sz="2800" b="0" dirty="0">
              <a:latin typeface="メイリオ" panose="020B0604030504040204" pitchFamily="50" charset="-128"/>
              <a:ea typeface="メイリオ" panose="020B0604030504040204" pitchFamily="50" charset="-128"/>
            </a:endParaRPr>
          </a:p>
          <a:p>
            <a:pPr>
              <a:spcBef>
                <a:spcPts val="0"/>
              </a:spcBef>
              <a:spcAft>
                <a:spcPts val="1200"/>
              </a:spcAft>
              <a:buFont typeface="Wingdings" panose="05000000000000000000" pitchFamily="2" charset="2"/>
              <a:buChar char="ü"/>
            </a:pPr>
            <a:r>
              <a:rPr lang="ja-JP" altLang="en-US" sz="2800" b="0" dirty="0">
                <a:latin typeface="メイリオ" panose="020B0604030504040204" pitchFamily="50" charset="-128"/>
                <a:ea typeface="メイリオ" panose="020B0604030504040204" pitchFamily="50" charset="-128"/>
              </a:rPr>
              <a:t>「障がい者と共にごく自然に働ける企業風土をつくり、さまざまな個性をもった方たちが働ける職場環境を構築する」という基本方針のもと、</a:t>
            </a:r>
            <a:r>
              <a:rPr lang="ja-JP" altLang="en-US" sz="2800" dirty="0">
                <a:solidFill>
                  <a:srgbClr val="FF0000"/>
                </a:solidFill>
                <a:latin typeface="メイリオ" panose="020B0604030504040204" pitchFamily="50" charset="-128"/>
                <a:ea typeface="メイリオ" panose="020B0604030504040204" pitchFamily="50" charset="-128"/>
              </a:rPr>
              <a:t>誰もが働きやすい企業</a:t>
            </a:r>
            <a:r>
              <a:rPr lang="ja-JP" altLang="en-US" sz="2800" b="0" dirty="0">
                <a:latin typeface="メイリオ" panose="020B0604030504040204" pitchFamily="50" charset="-128"/>
                <a:ea typeface="メイリオ" panose="020B0604030504040204" pitchFamily="50" charset="-128"/>
              </a:rPr>
              <a:t>を目指し、職場環境の改善に継続的に取り組んでいる。</a:t>
            </a:r>
          </a:p>
        </p:txBody>
      </p:sp>
    </p:spTree>
    <p:extLst>
      <p:ext uri="{BB962C8B-B14F-4D97-AF65-F5344CB8AC3E}">
        <p14:creationId xmlns:p14="http://schemas.microsoft.com/office/powerpoint/2010/main" val="1004007485"/>
      </p:ext>
    </p:extLst>
  </p:cSld>
  <p:clrMapOvr>
    <a:masterClrMapping/>
  </p:clrMapOvr>
</p:sld>
</file>

<file path=ppt/theme/theme1.xml><?xml version="1.0" encoding="utf-8"?>
<a:theme xmlns:a="http://schemas.openxmlformats.org/drawingml/2006/main" name="Generic Header">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AC EN&amp;JPN">
      <a:majorFont>
        <a:latin typeface="Arial"/>
        <a:ea typeface="Meiryo UI"/>
        <a:cs typeface=""/>
      </a:majorFont>
      <a:minorFont>
        <a:latin typeface="Arial"/>
        <a:ea typeface="Meiryo UI"/>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extLst>
    <a:ext uri="{05A4C25C-085E-4340-85A3-A5531E510DB2}">
      <thm15:themeFamily xmlns:thm15="http://schemas.microsoft.com/office/thememl/2012/main" name="CMCO PowerPoint Template January 2025_APAC" id="{4C613275-C273-46F5-8235-EE169CD508AE}" vid="{DE443FAC-A662-4FF9-A8B3-FAE48DF622DC}"/>
    </a:ext>
  </a:extLst>
</a:theme>
</file>

<file path=ppt/theme/theme10.xml><?xml version="1.0" encoding="utf-8"?>
<a:theme xmlns:a="http://schemas.openxmlformats.org/drawingml/2006/main" name="Blank ">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PAC EN&amp;JPN">
      <a:majorFont>
        <a:latin typeface="Arial"/>
        <a:ea typeface="Meiryo UI"/>
        <a:cs typeface=""/>
      </a:majorFont>
      <a:minorFont>
        <a:latin typeface="Arial"/>
        <a:ea typeface="Meiryo UI"/>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MCO PowerPoint Template January 2025_APAC" id="{4C613275-C273-46F5-8235-EE169CD508AE}" vid="{1298C4A1-1717-413D-B27C-BB56399CC3AD}"/>
    </a:ext>
  </a:extLst>
</a:theme>
</file>

<file path=ppt/theme/theme11.xml><?xml version="1.0" encoding="utf-8"?>
<a:theme xmlns:a="http://schemas.openxmlformats.org/drawingml/2006/main" name="Icons">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PAC EN&amp;JPN">
      <a:majorFont>
        <a:latin typeface="Arial"/>
        <a:ea typeface="Meiryo UI"/>
        <a:cs typeface=""/>
      </a:majorFont>
      <a:minorFont>
        <a:latin typeface="Arial"/>
        <a:ea typeface="Meiryo UI"/>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MCO PowerPoint Template January 2025_APAC" id="{4C613275-C273-46F5-8235-EE169CD508AE}" vid="{640B9CED-0C46-4CC7-8482-5BBF6DEA27B7}"/>
    </a:ext>
  </a:extLst>
</a:theme>
</file>

<file path=ppt/theme/theme1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ymbol">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PAC EN&amp;JPN">
      <a:majorFont>
        <a:latin typeface="Arial"/>
        <a:ea typeface="Meiryo UI"/>
        <a:cs typeface=""/>
      </a:majorFont>
      <a:minorFont>
        <a:latin typeface="Arial"/>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MCO PowerPoint Template January 2025_APAC" id="{4C613275-C273-46F5-8235-EE169CD508AE}" vid="{86A5F8AE-92C1-446B-8771-578D1CC330D0}"/>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PAC EN&amp;JPN">
      <a:majorFont>
        <a:latin typeface="Arial"/>
        <a:ea typeface="Meiryo UI"/>
        <a:cs typeface=""/>
      </a:majorFont>
      <a:minorFont>
        <a:latin typeface="Arial"/>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MCO PowerPoint Template January 2025_APAC" id="{4C613275-C273-46F5-8235-EE169CD508AE}" vid="{A908C71C-CC05-45C7-B406-6DA806BEDE22}"/>
    </a:ext>
  </a:extLst>
</a:theme>
</file>

<file path=ppt/theme/theme4.xml><?xml version="1.0" encoding="utf-8"?>
<a:theme xmlns:a="http://schemas.openxmlformats.org/drawingml/2006/main" name="Content Highlight ">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PAC EN&amp;JPN">
      <a:majorFont>
        <a:latin typeface="Arial"/>
        <a:ea typeface="Meiryo UI"/>
        <a:cs typeface=""/>
      </a:majorFont>
      <a:minorFont>
        <a:latin typeface="Arial"/>
        <a:ea typeface="Meiryo UI"/>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MCO PowerPoint Template January 2025_APAC" id="{4C613275-C273-46F5-8235-EE169CD508AE}" vid="{99CFD0AA-BDEC-480D-A91F-BCCA932BE50A}"/>
    </a:ext>
  </a:extLst>
</a:theme>
</file>

<file path=ppt/theme/theme5.xml><?xml version="1.0" encoding="utf-8"?>
<a:theme xmlns:a="http://schemas.openxmlformats.org/drawingml/2006/main" name="Content Blue Footer">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PAC EN&amp;JPN">
      <a:majorFont>
        <a:latin typeface="Arial"/>
        <a:ea typeface="Meiryo UI"/>
        <a:cs typeface=""/>
      </a:majorFont>
      <a:minorFont>
        <a:latin typeface="Arial"/>
        <a:ea typeface="Meiryo UI"/>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MCO PowerPoint Template January 2025_APAC" id="{4C613275-C273-46F5-8235-EE169CD508AE}" vid="{6BA13640-D9AB-4BBB-8D99-2AA5CB176966}"/>
    </a:ext>
  </a:extLst>
</a:theme>
</file>

<file path=ppt/theme/theme6.xml><?xml version="1.0" encoding="utf-8"?>
<a:theme xmlns:a="http://schemas.openxmlformats.org/drawingml/2006/main" name="Content Gray Footer">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PAC EN&amp;JPN">
      <a:majorFont>
        <a:latin typeface="Arial"/>
        <a:ea typeface="Meiryo UI"/>
        <a:cs typeface=""/>
      </a:majorFont>
      <a:minorFont>
        <a:latin typeface="Arial"/>
        <a:ea typeface="Meiryo UI"/>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MCO PowerPoint Template January 2025_APAC" id="{4C613275-C273-46F5-8235-EE169CD508AE}" vid="{F17B747D-A133-4D88-AE64-63CB0896DF0B}"/>
    </a:ext>
  </a:extLst>
</a:theme>
</file>

<file path=ppt/theme/theme7.xml><?xml version="1.0" encoding="utf-8"?>
<a:theme xmlns:a="http://schemas.openxmlformats.org/drawingml/2006/main" name="Content Master Assorted">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PAC EN&amp;JPN">
      <a:majorFont>
        <a:latin typeface="Arial"/>
        <a:ea typeface="Meiryo UI"/>
        <a:cs typeface=""/>
      </a:majorFont>
      <a:minorFont>
        <a:latin typeface="Arial"/>
        <a:ea typeface="Meiryo UI"/>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MCO PowerPoint Template January 2025_APAC" id="{4C613275-C273-46F5-8235-EE169CD508AE}" vid="{34CD832A-08AF-4D7A-8D78-260E597FF18C}"/>
    </a:ext>
  </a:extLst>
</a:theme>
</file>

<file path=ppt/theme/theme8.xml><?xml version="1.0" encoding="utf-8"?>
<a:theme xmlns:a="http://schemas.openxmlformats.org/drawingml/2006/main" name="Content Two Images">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PAC EN&amp;JPN">
      <a:majorFont>
        <a:latin typeface="Arial"/>
        <a:ea typeface="Meiryo UI"/>
        <a:cs typeface=""/>
      </a:majorFont>
      <a:minorFont>
        <a:latin typeface="Arial"/>
        <a:ea typeface="Meiryo UI"/>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MCO PowerPoint Template January 2025_APAC" id="{4C613275-C273-46F5-8235-EE169CD508AE}" vid="{1BBA31C5-8769-43B0-98F8-D91662380213}"/>
    </a:ext>
  </a:extLst>
</a:theme>
</file>

<file path=ppt/theme/theme9.xml><?xml version="1.0" encoding="utf-8"?>
<a:theme xmlns:a="http://schemas.openxmlformats.org/drawingml/2006/main" name="Arrow Slide with Blue Sid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PAC EN&amp;JPN">
      <a:majorFont>
        <a:latin typeface="Arial"/>
        <a:ea typeface="Meiryo UI"/>
        <a:cs typeface=""/>
      </a:majorFont>
      <a:minorFont>
        <a:latin typeface="Arial"/>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MCO PowerPoint Template January 2025_APAC" id="{4C613275-C273-46F5-8235-EE169CD508AE}" vid="{539AEC33-D933-4BEF-A90A-A5A898490CC4}"/>
    </a:ext>
  </a:extLst>
</a:theme>
</file>

<file path=ppt/theme/themeOverride1.xml><?xml version="1.0" encoding="utf-8"?>
<a:themeOverride xmlns:a="http://schemas.openxmlformats.org/drawingml/2006/main">
  <a:clrScheme name="KITO">
    <a:dk1>
      <a:sysClr val="windowText" lastClr="000000"/>
    </a:dk1>
    <a:lt1>
      <a:sysClr val="window" lastClr="FFFFFF"/>
    </a:lt1>
    <a:dk2>
      <a:srgbClr val="1F497D"/>
    </a:dk2>
    <a:lt2>
      <a:srgbClr val="EEECE1"/>
    </a:lt2>
    <a:accent1>
      <a:srgbClr val="F8B500"/>
    </a:accent1>
    <a:accent2>
      <a:srgbClr val="4C4948"/>
    </a:accent2>
    <a:accent3>
      <a:srgbClr val="727172"/>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KITO">
    <a:dk1>
      <a:sysClr val="windowText" lastClr="000000"/>
    </a:dk1>
    <a:lt1>
      <a:sysClr val="window" lastClr="FFFFFF"/>
    </a:lt1>
    <a:dk2>
      <a:srgbClr val="1F497D"/>
    </a:dk2>
    <a:lt2>
      <a:srgbClr val="EEECE1"/>
    </a:lt2>
    <a:accent1>
      <a:srgbClr val="F8B500"/>
    </a:accent1>
    <a:accent2>
      <a:srgbClr val="4C4948"/>
    </a:accent2>
    <a:accent3>
      <a:srgbClr val="727172"/>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KITO">
    <a:dk1>
      <a:sysClr val="windowText" lastClr="000000"/>
    </a:dk1>
    <a:lt1>
      <a:sysClr val="window" lastClr="FFFFFF"/>
    </a:lt1>
    <a:dk2>
      <a:srgbClr val="1F497D"/>
    </a:dk2>
    <a:lt2>
      <a:srgbClr val="EEECE1"/>
    </a:lt2>
    <a:accent1>
      <a:srgbClr val="F8B500"/>
    </a:accent1>
    <a:accent2>
      <a:srgbClr val="4C4948"/>
    </a:accent2>
    <a:accent3>
      <a:srgbClr val="727172"/>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73D671BF29FB834FAAED5B3D0104A125" ma:contentTypeVersion="5" ma:contentTypeDescription="新しいドキュメントを作成します。" ma:contentTypeScope="" ma:versionID="8e2c61cfc61bf2269c90cb23e9766884">
  <xsd:schema xmlns:xsd="http://www.w3.org/2001/XMLSchema" xmlns:xs="http://www.w3.org/2001/XMLSchema" xmlns:p="http://schemas.microsoft.com/office/2006/metadata/properties" xmlns:ns2="bbc9ec70-b371-44c6-91a1-fc754b6681ad" xmlns:ns3="b499fd40-acb1-4471-b161-86587b19ee65" xmlns:ns4="27353172-e00d-42a8-bb3a-ae37087b286f" xmlns:ns5="21647bb4-a7d3-43ab-9fec-79e1f30ecfed" targetNamespace="http://schemas.microsoft.com/office/2006/metadata/properties" ma:root="true" ma:fieldsID="ad7f15604ed1d7312b0dd84dbd0cb06f" ns2:_="" ns3:_="" ns4:_="" ns5:_="">
    <xsd:import namespace="bbc9ec70-b371-44c6-91a1-fc754b6681ad"/>
    <xsd:import namespace="b499fd40-acb1-4471-b161-86587b19ee65"/>
    <xsd:import namespace="27353172-e00d-42a8-bb3a-ae37087b286f"/>
    <xsd:import namespace="21647bb4-a7d3-43ab-9fec-79e1f30ecfe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3:SharedWithUsers" minOccurs="0"/>
                <xsd:element ref="ns3:SharedWithDetails" minOccurs="0"/>
                <xsd:element ref="ns2:MediaServiceObjectDetectorVersions" minOccurs="0"/>
                <xsd:element ref="ns2:MediaServiceSearchProperties" minOccurs="0"/>
                <xsd:element ref="ns4:MediaLengthInSeconds" minOccurs="0"/>
                <xsd:element ref="ns4:lcf76f155ced4ddcb4097134ff3c332f" minOccurs="0"/>
                <xsd:element ref="ns5: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c9ec70-b371-44c6-91a1-fc754b6681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499fd40-acb1-4471-b161-86587b19ee65" elementFormDefault="qualified">
    <xsd:import namespace="http://schemas.microsoft.com/office/2006/documentManagement/types"/>
    <xsd:import namespace="http://schemas.microsoft.com/office/infopath/2007/PartnerControls"/>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7353172-e00d-42a8-bb3a-ae37087b286f" elementFormDefault="qualified">
    <xsd:import namespace="http://schemas.microsoft.com/office/2006/documentManagement/types"/>
    <xsd:import namespace="http://schemas.microsoft.com/office/infopath/2007/PartnerControls"/>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画像タグ" ma:readOnly="false" ma:fieldId="{5cf76f15-5ced-4ddc-b409-7134ff3c332f}" ma:taxonomyMulti="true" ma:sspId="9a4864ee-7c7b-45d7-aff2-dad5683c69a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1647bb4-a7d3-43ab-9fec-79e1f30ecfe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f994f526-199c-4835-904c-8f74a426122d}" ma:internalName="TaxCatchAll" ma:showField="CatchAllData" ma:web="21647bb4-a7d3-43ab-9fec-79e1f30ecf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1647bb4-a7d3-43ab-9fec-79e1f30ecfed" xsi:nil="true"/>
    <lcf76f155ced4ddcb4097134ff3c332f xmlns="27353172-e00d-42a8-bb3a-ae37087b286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BA64504-04D5-476A-BC5C-326184022A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c9ec70-b371-44c6-91a1-fc754b6681ad"/>
    <ds:schemaRef ds:uri="b499fd40-acb1-4471-b161-86587b19ee65"/>
    <ds:schemaRef ds:uri="27353172-e00d-42a8-bb3a-ae37087b286f"/>
    <ds:schemaRef ds:uri="21647bb4-a7d3-43ab-9fec-79e1f30ecf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29F47F9-BDE7-4814-BABC-22E58F09884A}">
  <ds:schemaRefs>
    <ds:schemaRef ds:uri="http://purl.org/dc/dcmitype/"/>
    <ds:schemaRef ds:uri="21647bb4-a7d3-43ab-9fec-79e1f30ecfed"/>
    <ds:schemaRef ds:uri="http://schemas.openxmlformats.org/package/2006/metadata/core-properties"/>
    <ds:schemaRef ds:uri="http://schemas.microsoft.com/office/2006/metadata/properties"/>
    <ds:schemaRef ds:uri="bbc9ec70-b371-44c6-91a1-fc754b6681ad"/>
    <ds:schemaRef ds:uri="http://purl.org/dc/terms/"/>
    <ds:schemaRef ds:uri="http://schemas.microsoft.com/office/2006/documentManagement/types"/>
    <ds:schemaRef ds:uri="http://purl.org/dc/elements/1.1/"/>
    <ds:schemaRef ds:uri="27353172-e00d-42a8-bb3a-ae37087b286f"/>
    <ds:schemaRef ds:uri="http://schemas.microsoft.com/office/infopath/2007/PartnerControls"/>
    <ds:schemaRef ds:uri="b499fd40-acb1-4471-b161-86587b19ee65"/>
    <ds:schemaRef ds:uri="http://www.w3.org/XML/1998/namespace"/>
  </ds:schemaRefs>
</ds:datastoreItem>
</file>

<file path=customXml/itemProps3.xml><?xml version="1.0" encoding="utf-8"?>
<ds:datastoreItem xmlns:ds="http://schemas.openxmlformats.org/officeDocument/2006/customXml" ds:itemID="{63B17EBA-8821-4DC4-BB07-66F1CA4F6489}">
  <ds:schemaRefs>
    <ds:schemaRef ds:uri="http://schemas.microsoft.com/sharepoint/v3/contenttype/forms"/>
  </ds:schemaRefs>
</ds:datastoreItem>
</file>

<file path=docMetadata/LabelInfo.xml><?xml version="1.0" encoding="utf-8"?>
<clbl:labelList xmlns:clbl="http://schemas.microsoft.com/office/2020/mipLabelMetadata">
  <clbl:label id="{5ada906c-abc5-489a-a7d5-e9774df2933a}" enabled="0" method="" siteId="{5ada906c-abc5-489a-a7d5-e9774df2933a}" removed="1"/>
</clbl:labelList>
</file>

<file path=docProps/app.xml><?xml version="1.0" encoding="utf-8"?>
<Properties xmlns="http://schemas.openxmlformats.org/officeDocument/2006/extended-properties" xmlns:vt="http://schemas.openxmlformats.org/officeDocument/2006/docPropsVTypes">
  <Template>CMCO PowerPoint Template January 2025_APAC</Template>
  <TotalTime>396</TotalTime>
  <Words>1000</Words>
  <Application>Microsoft Office PowerPoint</Application>
  <PresentationFormat>ワイド画面</PresentationFormat>
  <Paragraphs>189</Paragraphs>
  <Slides>22</Slides>
  <Notes>15</Notes>
  <HiddenSlides>0</HiddenSlides>
  <MMClips>0</MMClips>
  <ScaleCrop>false</ScaleCrop>
  <HeadingPairs>
    <vt:vector size="6" baseType="variant">
      <vt:variant>
        <vt:lpstr>使用されているフォント</vt:lpstr>
      </vt:variant>
      <vt:variant>
        <vt:i4>9</vt:i4>
      </vt:variant>
      <vt:variant>
        <vt:lpstr>テーマ</vt:lpstr>
      </vt:variant>
      <vt:variant>
        <vt:i4>11</vt:i4>
      </vt:variant>
      <vt:variant>
        <vt:lpstr>スライド タイトル</vt:lpstr>
      </vt:variant>
      <vt:variant>
        <vt:i4>22</vt:i4>
      </vt:variant>
    </vt:vector>
  </HeadingPairs>
  <TitlesOfParts>
    <vt:vector size="42" baseType="lpstr">
      <vt:lpstr>HGPｺﾞｼｯｸE</vt:lpstr>
      <vt:lpstr>HGP創英角ｺﾞｼｯｸUB</vt:lpstr>
      <vt:lpstr>HG丸ｺﾞｼｯｸM-PRO</vt:lpstr>
      <vt:lpstr>Meiryo UI</vt:lpstr>
      <vt:lpstr>メイリオ</vt:lpstr>
      <vt:lpstr>Aptos</vt:lpstr>
      <vt:lpstr>Arial</vt:lpstr>
      <vt:lpstr>Calibri</vt:lpstr>
      <vt:lpstr>Wingdings</vt:lpstr>
      <vt:lpstr>Generic Header</vt:lpstr>
      <vt:lpstr>Symbol</vt:lpstr>
      <vt:lpstr>Custom Design</vt:lpstr>
      <vt:lpstr>Content Highlight </vt:lpstr>
      <vt:lpstr>Content Blue Footer</vt:lpstr>
      <vt:lpstr>Content Gray Footer</vt:lpstr>
      <vt:lpstr>Content Master Assorted</vt:lpstr>
      <vt:lpstr>Content Two Images</vt:lpstr>
      <vt:lpstr>Arrow Slide with Blue Side</vt:lpstr>
      <vt:lpstr>Blank </vt:lpstr>
      <vt:lpstr>Icons</vt:lpstr>
      <vt:lpstr>障がい者雇用について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キトーの障がい者雇用－基本方針</vt:lpstr>
      <vt:lpstr>キトーの障がい者雇用－障がい別人数（2026年7月現在）</vt:lpstr>
      <vt:lpstr>雇用率の推移</vt:lpstr>
      <vt:lpstr>障がい別・年代別人数割合</vt:lpstr>
      <vt:lpstr>勤続年数</vt:lpstr>
      <vt:lpstr>職場定着・障がい理解</vt:lpstr>
      <vt:lpstr>職場定着・障がい理解</vt:lpstr>
      <vt:lpstr>社内浸透活動</vt:lpstr>
      <vt:lpstr>優秀勤労障がい者表彰への推薦</vt:lpstr>
      <vt:lpstr>情報保障</vt:lpstr>
      <vt:lpstr>バリアフリー</vt:lpstr>
      <vt:lpstr>福祉施設関連（制作物の社内販売）</vt:lpstr>
      <vt:lpstr>アスリート支援</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Sakamoto, Miwa</dc:creator>
  <dc:description/>
  <cp:lastModifiedBy>Sakamoto, Miwa</cp:lastModifiedBy>
  <cp:revision>5</cp:revision>
  <dcterms:created xsi:type="dcterms:W3CDTF">2026-04-03T00:39:31Z</dcterms:created>
  <dcterms:modified xsi:type="dcterms:W3CDTF">2026-07-17T02:35:50Z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4</vt:r8>
  </property>
  <property fmtid="{D5CDD505-2E9C-101B-9397-08002B2CF9AE}" pid="3" name="PresentationFormat">
    <vt:lpwstr>Bildschirmpräsentation (16:9)</vt:lpwstr>
  </property>
  <property fmtid="{D5CDD505-2E9C-101B-9397-08002B2CF9AE}" pid="4" name="Slides">
    <vt:r8>19</vt:r8>
  </property>
  <property fmtid="{D5CDD505-2E9C-101B-9397-08002B2CF9AE}" pid="5" name="ContentTypeId">
    <vt:lpwstr>0x01010073D671BF29FB834FAAED5B3D0104A125</vt:lpwstr>
  </property>
  <property fmtid="{D5CDD505-2E9C-101B-9397-08002B2CF9AE}" pid="6" name="MediaServiceImageTags">
    <vt:lpwstr/>
  </property>
</Properties>
</file>