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5"/>
  </p:notesMasterIdLst>
  <p:sldIdLst>
    <p:sldId id="256" r:id="rId2"/>
    <p:sldId id="257" r:id="rId3"/>
    <p:sldId id="258" r:id="rId4"/>
    <p:sldId id="259" r:id="rId5"/>
    <p:sldId id="260" r:id="rId6"/>
    <p:sldId id="262" r:id="rId7"/>
    <p:sldId id="263" r:id="rId8"/>
    <p:sldId id="264" r:id="rId9"/>
    <p:sldId id="265" r:id="rId10"/>
    <p:sldId id="266" r:id="rId11"/>
    <p:sldId id="261" r:id="rId12"/>
    <p:sldId id="268" r:id="rId13"/>
    <p:sldId id="269" r:id="rId14"/>
  </p:sldIdLst>
  <p:sldSz cx="12192000" cy="6858000"/>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ED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85" autoAdjust="0"/>
    <p:restoredTop sz="94660"/>
  </p:normalViewPr>
  <p:slideViewPr>
    <p:cSldViewPr snapToGrid="0">
      <p:cViewPr varScale="1">
        <p:scale>
          <a:sx n="34" d="100"/>
          <a:sy n="34" d="100"/>
        </p:scale>
        <p:origin x="72" y="135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D88A6D7-090B-4B86-9958-A62B3210EEB7}" type="datetimeFigureOut">
              <a:rPr kumimoji="1" lang="ja-JP" altLang="en-US" smtClean="0"/>
              <a:t>2026/8/18</a:t>
            </a:fld>
            <a:endParaRPr kumimoji="1" lang="ja-JP" altLang="en-US"/>
          </a:p>
        </p:txBody>
      </p:sp>
      <p:sp>
        <p:nvSpPr>
          <p:cNvPr id="4" name="スライド イメージ プレースホルダー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3081549-7520-4E3B-81A2-926D1858965A}" type="slidenum">
              <a:rPr kumimoji="1" lang="ja-JP" altLang="en-US" smtClean="0"/>
              <a:t>‹#›</a:t>
            </a:fld>
            <a:endParaRPr kumimoji="1" lang="ja-JP" altLang="en-US"/>
          </a:p>
        </p:txBody>
      </p:sp>
    </p:spTree>
    <p:extLst>
      <p:ext uri="{BB962C8B-B14F-4D97-AF65-F5344CB8AC3E}">
        <p14:creationId xmlns:p14="http://schemas.microsoft.com/office/powerpoint/2010/main" val="2482693622"/>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7DD4A79-9B95-1298-A287-88E9C59220B6}"/>
              </a:ext>
            </a:extLst>
          </p:cNvPr>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字幕 2">
            <a:extLst>
              <a:ext uri="{FF2B5EF4-FFF2-40B4-BE49-F238E27FC236}">
                <a16:creationId xmlns:a16="http://schemas.microsoft.com/office/drawing/2014/main" id="{7BCB19AC-CBD8-C0E1-3DD6-2AB61C7E700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a:extLst>
              <a:ext uri="{FF2B5EF4-FFF2-40B4-BE49-F238E27FC236}">
                <a16:creationId xmlns:a16="http://schemas.microsoft.com/office/drawing/2014/main" id="{C584BCC6-2742-4C6B-5096-4B313D4CA4B5}"/>
              </a:ext>
            </a:extLst>
          </p:cNvPr>
          <p:cNvSpPr>
            <a:spLocks noGrp="1"/>
          </p:cNvSpPr>
          <p:nvPr>
            <p:ph type="dt" sz="half" idx="10"/>
          </p:nvPr>
        </p:nvSpPr>
        <p:spPr/>
        <p:txBody>
          <a:bodyPr/>
          <a:lstStyle/>
          <a:p>
            <a:fld id="{D1CEAEA8-992E-45F1-9F8B-767884E6486D}" type="datetime1">
              <a:rPr kumimoji="1" lang="ja-JP" altLang="en-US" smtClean="0"/>
              <a:t>2026/8/18</a:t>
            </a:fld>
            <a:endParaRPr kumimoji="1" lang="ja-JP" altLang="en-US"/>
          </a:p>
        </p:txBody>
      </p:sp>
      <p:sp>
        <p:nvSpPr>
          <p:cNvPr id="5" name="フッター プレースホルダー 4">
            <a:extLst>
              <a:ext uri="{FF2B5EF4-FFF2-40B4-BE49-F238E27FC236}">
                <a16:creationId xmlns:a16="http://schemas.microsoft.com/office/drawing/2014/main" id="{A502F856-B3E8-F8E9-693F-856558140DFD}"/>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83543E53-5128-75BE-CA80-E3CCAA8694EB}"/>
              </a:ext>
            </a:extLst>
          </p:cNvPr>
          <p:cNvSpPr>
            <a:spLocks noGrp="1"/>
          </p:cNvSpPr>
          <p:nvPr>
            <p:ph type="sldNum" sz="quarter" idx="12"/>
          </p:nvPr>
        </p:nvSpPr>
        <p:spPr/>
        <p:txBody>
          <a:bodyPr/>
          <a:lstStyle/>
          <a:p>
            <a:fld id="{0172D7BF-650D-4FDD-B1CE-328134E7FEA1}" type="slidenum">
              <a:rPr kumimoji="1" lang="ja-JP" altLang="en-US" smtClean="0"/>
              <a:t>‹#›</a:t>
            </a:fld>
            <a:endParaRPr kumimoji="1" lang="ja-JP" altLang="en-US"/>
          </a:p>
        </p:txBody>
      </p:sp>
    </p:spTree>
    <p:extLst>
      <p:ext uri="{BB962C8B-B14F-4D97-AF65-F5344CB8AC3E}">
        <p14:creationId xmlns:p14="http://schemas.microsoft.com/office/powerpoint/2010/main" val="32887449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FB2C1D7-F50F-533A-D20E-AF0B0B1AF91B}"/>
              </a:ext>
            </a:extLst>
          </p:cNvPr>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ADB16F4A-FA14-C1BB-B22B-77B1C131D097}"/>
              </a:ext>
            </a:extLst>
          </p:cNvPr>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21B52593-3D98-DE7C-A55A-0BF3506E1D5D}"/>
              </a:ext>
            </a:extLst>
          </p:cNvPr>
          <p:cNvSpPr>
            <a:spLocks noGrp="1"/>
          </p:cNvSpPr>
          <p:nvPr>
            <p:ph type="dt" sz="half" idx="10"/>
          </p:nvPr>
        </p:nvSpPr>
        <p:spPr/>
        <p:txBody>
          <a:bodyPr/>
          <a:lstStyle/>
          <a:p>
            <a:fld id="{E2C00BAA-1B84-41ED-BE85-7C691A36C7AC}" type="datetime1">
              <a:rPr kumimoji="1" lang="ja-JP" altLang="en-US" smtClean="0"/>
              <a:t>2026/8/18</a:t>
            </a:fld>
            <a:endParaRPr kumimoji="1" lang="ja-JP" altLang="en-US"/>
          </a:p>
        </p:txBody>
      </p:sp>
      <p:sp>
        <p:nvSpPr>
          <p:cNvPr id="5" name="フッター プレースホルダー 4">
            <a:extLst>
              <a:ext uri="{FF2B5EF4-FFF2-40B4-BE49-F238E27FC236}">
                <a16:creationId xmlns:a16="http://schemas.microsoft.com/office/drawing/2014/main" id="{AEF8C8BF-6509-6F1B-3004-33AB489B445A}"/>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2BBE15D0-D607-1FCC-3317-21A0E80E592E}"/>
              </a:ext>
            </a:extLst>
          </p:cNvPr>
          <p:cNvSpPr>
            <a:spLocks noGrp="1"/>
          </p:cNvSpPr>
          <p:nvPr>
            <p:ph type="sldNum" sz="quarter" idx="12"/>
          </p:nvPr>
        </p:nvSpPr>
        <p:spPr/>
        <p:txBody>
          <a:bodyPr/>
          <a:lstStyle/>
          <a:p>
            <a:fld id="{0172D7BF-650D-4FDD-B1CE-328134E7FEA1}" type="slidenum">
              <a:rPr kumimoji="1" lang="ja-JP" altLang="en-US" smtClean="0"/>
              <a:t>‹#›</a:t>
            </a:fld>
            <a:endParaRPr kumimoji="1" lang="ja-JP" altLang="en-US"/>
          </a:p>
        </p:txBody>
      </p:sp>
    </p:spTree>
    <p:extLst>
      <p:ext uri="{BB962C8B-B14F-4D97-AF65-F5344CB8AC3E}">
        <p14:creationId xmlns:p14="http://schemas.microsoft.com/office/powerpoint/2010/main" val="36895499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a:extLst>
              <a:ext uri="{FF2B5EF4-FFF2-40B4-BE49-F238E27FC236}">
                <a16:creationId xmlns:a16="http://schemas.microsoft.com/office/drawing/2014/main" id="{20EF838A-CB6B-E8C6-7D85-F3564CD68CC0}"/>
              </a:ext>
            </a:extLst>
          </p:cNvPr>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21365730-2031-4E96-1087-0CB07147F2AD}"/>
              </a:ext>
            </a:extLst>
          </p:cNvPr>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DA5A6033-77E6-A7FF-EBC9-EBBA3294B5C6}"/>
              </a:ext>
            </a:extLst>
          </p:cNvPr>
          <p:cNvSpPr>
            <a:spLocks noGrp="1"/>
          </p:cNvSpPr>
          <p:nvPr>
            <p:ph type="dt" sz="half" idx="10"/>
          </p:nvPr>
        </p:nvSpPr>
        <p:spPr/>
        <p:txBody>
          <a:bodyPr/>
          <a:lstStyle/>
          <a:p>
            <a:fld id="{51B58736-4205-410F-8556-5A54CEA19247}" type="datetime1">
              <a:rPr kumimoji="1" lang="ja-JP" altLang="en-US" smtClean="0"/>
              <a:t>2026/8/18</a:t>
            </a:fld>
            <a:endParaRPr kumimoji="1" lang="ja-JP" altLang="en-US"/>
          </a:p>
        </p:txBody>
      </p:sp>
      <p:sp>
        <p:nvSpPr>
          <p:cNvPr id="5" name="フッター プレースホルダー 4">
            <a:extLst>
              <a:ext uri="{FF2B5EF4-FFF2-40B4-BE49-F238E27FC236}">
                <a16:creationId xmlns:a16="http://schemas.microsoft.com/office/drawing/2014/main" id="{71D7F597-A122-9D39-BD06-691C2393D799}"/>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58B44DEF-3B99-F0FA-724C-5100255D8785}"/>
              </a:ext>
            </a:extLst>
          </p:cNvPr>
          <p:cNvSpPr>
            <a:spLocks noGrp="1"/>
          </p:cNvSpPr>
          <p:nvPr>
            <p:ph type="sldNum" sz="quarter" idx="12"/>
          </p:nvPr>
        </p:nvSpPr>
        <p:spPr/>
        <p:txBody>
          <a:bodyPr/>
          <a:lstStyle/>
          <a:p>
            <a:fld id="{0172D7BF-650D-4FDD-B1CE-328134E7FEA1}" type="slidenum">
              <a:rPr kumimoji="1" lang="ja-JP" altLang="en-US" smtClean="0"/>
              <a:t>‹#›</a:t>
            </a:fld>
            <a:endParaRPr kumimoji="1" lang="ja-JP" altLang="en-US"/>
          </a:p>
        </p:txBody>
      </p:sp>
    </p:spTree>
    <p:extLst>
      <p:ext uri="{BB962C8B-B14F-4D97-AF65-F5344CB8AC3E}">
        <p14:creationId xmlns:p14="http://schemas.microsoft.com/office/powerpoint/2010/main" val="21158769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816C3FA-54AD-0E9D-E43B-63C56E19F490}"/>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96039211-6C00-0E5A-B554-9B0140053501}"/>
              </a:ext>
            </a:extLst>
          </p:cNvPr>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6C8FC685-FB64-B79A-D5BE-9837383E922D}"/>
              </a:ext>
            </a:extLst>
          </p:cNvPr>
          <p:cNvSpPr>
            <a:spLocks noGrp="1"/>
          </p:cNvSpPr>
          <p:nvPr>
            <p:ph type="dt" sz="half" idx="10"/>
          </p:nvPr>
        </p:nvSpPr>
        <p:spPr/>
        <p:txBody>
          <a:bodyPr/>
          <a:lstStyle/>
          <a:p>
            <a:fld id="{7956CB89-75EF-4552-B1D4-C7323EC34156}" type="datetime1">
              <a:rPr kumimoji="1" lang="ja-JP" altLang="en-US" smtClean="0"/>
              <a:t>2026/8/18</a:t>
            </a:fld>
            <a:endParaRPr kumimoji="1" lang="ja-JP" altLang="en-US"/>
          </a:p>
        </p:txBody>
      </p:sp>
      <p:sp>
        <p:nvSpPr>
          <p:cNvPr id="5" name="フッター プレースホルダー 4">
            <a:extLst>
              <a:ext uri="{FF2B5EF4-FFF2-40B4-BE49-F238E27FC236}">
                <a16:creationId xmlns:a16="http://schemas.microsoft.com/office/drawing/2014/main" id="{C049B829-0285-4B2A-CBEB-0BC99E2C383B}"/>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872C2B52-E109-23EF-6E75-AB6BCCF6F600}"/>
              </a:ext>
            </a:extLst>
          </p:cNvPr>
          <p:cNvSpPr>
            <a:spLocks noGrp="1"/>
          </p:cNvSpPr>
          <p:nvPr>
            <p:ph type="sldNum" sz="quarter" idx="12"/>
          </p:nvPr>
        </p:nvSpPr>
        <p:spPr/>
        <p:txBody>
          <a:bodyPr/>
          <a:lstStyle/>
          <a:p>
            <a:fld id="{0172D7BF-650D-4FDD-B1CE-328134E7FEA1}" type="slidenum">
              <a:rPr kumimoji="1" lang="ja-JP" altLang="en-US" smtClean="0"/>
              <a:t>‹#›</a:t>
            </a:fld>
            <a:endParaRPr kumimoji="1" lang="ja-JP" altLang="en-US"/>
          </a:p>
        </p:txBody>
      </p:sp>
    </p:spTree>
    <p:extLst>
      <p:ext uri="{BB962C8B-B14F-4D97-AF65-F5344CB8AC3E}">
        <p14:creationId xmlns:p14="http://schemas.microsoft.com/office/powerpoint/2010/main" val="26687449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B8E5A55-7AC7-BBD3-FF71-7C800F57C9F0}"/>
              </a:ext>
            </a:extLst>
          </p:cNvPr>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A77EA64E-6205-756B-5AF2-99ADE005F6C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a:extLst>
              <a:ext uri="{FF2B5EF4-FFF2-40B4-BE49-F238E27FC236}">
                <a16:creationId xmlns:a16="http://schemas.microsoft.com/office/drawing/2014/main" id="{C2C3B3A2-13D9-B1F9-AD97-72F8FBB6AD70}"/>
              </a:ext>
            </a:extLst>
          </p:cNvPr>
          <p:cNvSpPr>
            <a:spLocks noGrp="1"/>
          </p:cNvSpPr>
          <p:nvPr>
            <p:ph type="dt" sz="half" idx="10"/>
          </p:nvPr>
        </p:nvSpPr>
        <p:spPr/>
        <p:txBody>
          <a:bodyPr/>
          <a:lstStyle/>
          <a:p>
            <a:fld id="{E5A0B6F1-DC7C-42A6-91AF-CE44A7A2436D}" type="datetime1">
              <a:rPr kumimoji="1" lang="ja-JP" altLang="en-US" smtClean="0"/>
              <a:t>2026/8/18</a:t>
            </a:fld>
            <a:endParaRPr kumimoji="1" lang="ja-JP" altLang="en-US"/>
          </a:p>
        </p:txBody>
      </p:sp>
      <p:sp>
        <p:nvSpPr>
          <p:cNvPr id="5" name="フッター プレースホルダー 4">
            <a:extLst>
              <a:ext uri="{FF2B5EF4-FFF2-40B4-BE49-F238E27FC236}">
                <a16:creationId xmlns:a16="http://schemas.microsoft.com/office/drawing/2014/main" id="{267DD0FA-C5B4-63DF-BA8D-A17A1C39EAC0}"/>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7C614AD9-F927-5615-70E4-C691C1400353}"/>
              </a:ext>
            </a:extLst>
          </p:cNvPr>
          <p:cNvSpPr>
            <a:spLocks noGrp="1"/>
          </p:cNvSpPr>
          <p:nvPr>
            <p:ph type="sldNum" sz="quarter" idx="12"/>
          </p:nvPr>
        </p:nvSpPr>
        <p:spPr/>
        <p:txBody>
          <a:bodyPr/>
          <a:lstStyle/>
          <a:p>
            <a:fld id="{0172D7BF-650D-4FDD-B1CE-328134E7FEA1}" type="slidenum">
              <a:rPr kumimoji="1" lang="ja-JP" altLang="en-US" smtClean="0"/>
              <a:t>‹#›</a:t>
            </a:fld>
            <a:endParaRPr kumimoji="1" lang="ja-JP" altLang="en-US"/>
          </a:p>
        </p:txBody>
      </p:sp>
    </p:spTree>
    <p:extLst>
      <p:ext uri="{BB962C8B-B14F-4D97-AF65-F5344CB8AC3E}">
        <p14:creationId xmlns:p14="http://schemas.microsoft.com/office/powerpoint/2010/main" val="28828057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B31DA63-07E5-ED0B-1831-EA510A44FBF8}"/>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C4F19DED-DB8F-3906-82A4-636A3C508483}"/>
              </a:ext>
            </a:extLst>
          </p:cNvPr>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a:extLst>
              <a:ext uri="{FF2B5EF4-FFF2-40B4-BE49-F238E27FC236}">
                <a16:creationId xmlns:a16="http://schemas.microsoft.com/office/drawing/2014/main" id="{7A4FCD80-E99A-7477-AC9B-1B2181631DF4}"/>
              </a:ext>
            </a:extLst>
          </p:cNvPr>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a:extLst>
              <a:ext uri="{FF2B5EF4-FFF2-40B4-BE49-F238E27FC236}">
                <a16:creationId xmlns:a16="http://schemas.microsoft.com/office/drawing/2014/main" id="{0C03A616-7347-DB78-E5DA-AF261F31864D}"/>
              </a:ext>
            </a:extLst>
          </p:cNvPr>
          <p:cNvSpPr>
            <a:spLocks noGrp="1"/>
          </p:cNvSpPr>
          <p:nvPr>
            <p:ph type="dt" sz="half" idx="10"/>
          </p:nvPr>
        </p:nvSpPr>
        <p:spPr/>
        <p:txBody>
          <a:bodyPr/>
          <a:lstStyle/>
          <a:p>
            <a:fld id="{048A4081-26D6-4856-BE07-5A17C0F8C527}" type="datetime1">
              <a:rPr kumimoji="1" lang="ja-JP" altLang="en-US" smtClean="0"/>
              <a:t>2026/8/18</a:t>
            </a:fld>
            <a:endParaRPr kumimoji="1" lang="ja-JP" altLang="en-US"/>
          </a:p>
        </p:txBody>
      </p:sp>
      <p:sp>
        <p:nvSpPr>
          <p:cNvPr id="6" name="フッター プレースホルダー 5">
            <a:extLst>
              <a:ext uri="{FF2B5EF4-FFF2-40B4-BE49-F238E27FC236}">
                <a16:creationId xmlns:a16="http://schemas.microsoft.com/office/drawing/2014/main" id="{C6B00FF0-9CCD-61A5-635A-63A2C0DE3145}"/>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82CE3C45-B0CA-D1AE-BA8A-F2E042E3A91F}"/>
              </a:ext>
            </a:extLst>
          </p:cNvPr>
          <p:cNvSpPr>
            <a:spLocks noGrp="1"/>
          </p:cNvSpPr>
          <p:nvPr>
            <p:ph type="sldNum" sz="quarter" idx="12"/>
          </p:nvPr>
        </p:nvSpPr>
        <p:spPr/>
        <p:txBody>
          <a:bodyPr/>
          <a:lstStyle/>
          <a:p>
            <a:fld id="{0172D7BF-650D-4FDD-B1CE-328134E7FEA1}" type="slidenum">
              <a:rPr kumimoji="1" lang="ja-JP" altLang="en-US" smtClean="0"/>
              <a:t>‹#›</a:t>
            </a:fld>
            <a:endParaRPr kumimoji="1" lang="ja-JP" altLang="en-US"/>
          </a:p>
        </p:txBody>
      </p:sp>
    </p:spTree>
    <p:extLst>
      <p:ext uri="{BB962C8B-B14F-4D97-AF65-F5344CB8AC3E}">
        <p14:creationId xmlns:p14="http://schemas.microsoft.com/office/powerpoint/2010/main" val="2367961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B47DACF-6CAA-E73C-5F20-3A5E7541006D}"/>
              </a:ext>
            </a:extLst>
          </p:cNvPr>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CD218310-67AF-D3F8-A678-791232232BA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a:extLst>
              <a:ext uri="{FF2B5EF4-FFF2-40B4-BE49-F238E27FC236}">
                <a16:creationId xmlns:a16="http://schemas.microsoft.com/office/drawing/2014/main" id="{8A7C884F-85D5-AAE8-AC54-6947C2D04692}"/>
              </a:ext>
            </a:extLst>
          </p:cNvPr>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a:extLst>
              <a:ext uri="{FF2B5EF4-FFF2-40B4-BE49-F238E27FC236}">
                <a16:creationId xmlns:a16="http://schemas.microsoft.com/office/drawing/2014/main" id="{276F46BF-DC74-E775-BE24-C9EF14E3C84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a:extLst>
              <a:ext uri="{FF2B5EF4-FFF2-40B4-BE49-F238E27FC236}">
                <a16:creationId xmlns:a16="http://schemas.microsoft.com/office/drawing/2014/main" id="{B0389684-0858-AD9C-8F04-C9294C0017B4}"/>
              </a:ext>
            </a:extLst>
          </p:cNvPr>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a:extLst>
              <a:ext uri="{FF2B5EF4-FFF2-40B4-BE49-F238E27FC236}">
                <a16:creationId xmlns:a16="http://schemas.microsoft.com/office/drawing/2014/main" id="{C2A564F0-BE76-7AC0-A9AD-B149001AE2A2}"/>
              </a:ext>
            </a:extLst>
          </p:cNvPr>
          <p:cNvSpPr>
            <a:spLocks noGrp="1"/>
          </p:cNvSpPr>
          <p:nvPr>
            <p:ph type="dt" sz="half" idx="10"/>
          </p:nvPr>
        </p:nvSpPr>
        <p:spPr/>
        <p:txBody>
          <a:bodyPr/>
          <a:lstStyle/>
          <a:p>
            <a:fld id="{C5EE900F-2C10-4618-872E-3DF11D6F67EE}" type="datetime1">
              <a:rPr kumimoji="1" lang="ja-JP" altLang="en-US" smtClean="0"/>
              <a:t>2026/8/18</a:t>
            </a:fld>
            <a:endParaRPr kumimoji="1" lang="ja-JP" altLang="en-US"/>
          </a:p>
        </p:txBody>
      </p:sp>
      <p:sp>
        <p:nvSpPr>
          <p:cNvPr id="8" name="フッター プレースホルダー 7">
            <a:extLst>
              <a:ext uri="{FF2B5EF4-FFF2-40B4-BE49-F238E27FC236}">
                <a16:creationId xmlns:a16="http://schemas.microsoft.com/office/drawing/2014/main" id="{7DCEFC28-2E46-4AA9-8B20-6AB3191A3C06}"/>
              </a:ext>
            </a:extLst>
          </p:cNvPr>
          <p:cNvSpPr>
            <a:spLocks noGrp="1"/>
          </p:cNvSpPr>
          <p:nvPr>
            <p:ph type="ftr" sz="quarter" idx="11"/>
          </p:nvPr>
        </p:nvSpPr>
        <p:spPr/>
        <p:txBody>
          <a:bodyPr/>
          <a:lstStyle/>
          <a:p>
            <a:endParaRPr kumimoji="1" lang="ja-JP" altLang="en-US"/>
          </a:p>
        </p:txBody>
      </p:sp>
      <p:sp>
        <p:nvSpPr>
          <p:cNvPr id="9" name="スライド番号プレースホルダー 8">
            <a:extLst>
              <a:ext uri="{FF2B5EF4-FFF2-40B4-BE49-F238E27FC236}">
                <a16:creationId xmlns:a16="http://schemas.microsoft.com/office/drawing/2014/main" id="{E756167D-F2F6-35C0-CF35-323E7378A679}"/>
              </a:ext>
            </a:extLst>
          </p:cNvPr>
          <p:cNvSpPr>
            <a:spLocks noGrp="1"/>
          </p:cNvSpPr>
          <p:nvPr>
            <p:ph type="sldNum" sz="quarter" idx="12"/>
          </p:nvPr>
        </p:nvSpPr>
        <p:spPr/>
        <p:txBody>
          <a:bodyPr/>
          <a:lstStyle/>
          <a:p>
            <a:fld id="{0172D7BF-650D-4FDD-B1CE-328134E7FEA1}" type="slidenum">
              <a:rPr kumimoji="1" lang="ja-JP" altLang="en-US" smtClean="0"/>
              <a:t>‹#›</a:t>
            </a:fld>
            <a:endParaRPr kumimoji="1" lang="ja-JP" altLang="en-US"/>
          </a:p>
        </p:txBody>
      </p:sp>
    </p:spTree>
    <p:extLst>
      <p:ext uri="{BB962C8B-B14F-4D97-AF65-F5344CB8AC3E}">
        <p14:creationId xmlns:p14="http://schemas.microsoft.com/office/powerpoint/2010/main" val="23707776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5330E74-4611-2EA4-BFD6-F26FA0C004B0}"/>
              </a:ext>
            </a:extLst>
          </p:cNvPr>
          <p:cNvSpPr>
            <a:spLocks noGrp="1"/>
          </p:cNvSpPr>
          <p:nvPr>
            <p:ph type="title"/>
          </p:nvPr>
        </p:nvSpPr>
        <p:spPr/>
        <p:txBody>
          <a:bodyPr/>
          <a:lstStyle/>
          <a:p>
            <a:r>
              <a:rPr kumimoji="1" lang="ja-JP" altLang="en-US"/>
              <a:t>マスター タイトルの書式設定</a:t>
            </a:r>
          </a:p>
        </p:txBody>
      </p:sp>
      <p:sp>
        <p:nvSpPr>
          <p:cNvPr id="3" name="日付プレースホルダー 2">
            <a:extLst>
              <a:ext uri="{FF2B5EF4-FFF2-40B4-BE49-F238E27FC236}">
                <a16:creationId xmlns:a16="http://schemas.microsoft.com/office/drawing/2014/main" id="{98ECF664-349B-C1CF-E7E8-C00213E7FC88}"/>
              </a:ext>
            </a:extLst>
          </p:cNvPr>
          <p:cNvSpPr>
            <a:spLocks noGrp="1"/>
          </p:cNvSpPr>
          <p:nvPr>
            <p:ph type="dt" sz="half" idx="10"/>
          </p:nvPr>
        </p:nvSpPr>
        <p:spPr/>
        <p:txBody>
          <a:bodyPr/>
          <a:lstStyle/>
          <a:p>
            <a:fld id="{445A26F4-9393-4CCA-9789-019706D2811F}" type="datetime1">
              <a:rPr kumimoji="1" lang="ja-JP" altLang="en-US" smtClean="0"/>
              <a:t>2026/8/18</a:t>
            </a:fld>
            <a:endParaRPr kumimoji="1" lang="ja-JP" altLang="en-US"/>
          </a:p>
        </p:txBody>
      </p:sp>
      <p:sp>
        <p:nvSpPr>
          <p:cNvPr id="4" name="フッター プレースホルダー 3">
            <a:extLst>
              <a:ext uri="{FF2B5EF4-FFF2-40B4-BE49-F238E27FC236}">
                <a16:creationId xmlns:a16="http://schemas.microsoft.com/office/drawing/2014/main" id="{2B90A18D-D4D6-0550-9495-DF4BC27DA9D3}"/>
              </a:ext>
            </a:extLst>
          </p:cNvPr>
          <p:cNvSpPr>
            <a:spLocks noGrp="1"/>
          </p:cNvSpPr>
          <p:nvPr>
            <p:ph type="ftr" sz="quarter" idx="11"/>
          </p:nvPr>
        </p:nvSpPr>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id="{F151C54F-A2F6-6C57-D969-47B4B8B8868C}"/>
              </a:ext>
            </a:extLst>
          </p:cNvPr>
          <p:cNvSpPr>
            <a:spLocks noGrp="1"/>
          </p:cNvSpPr>
          <p:nvPr>
            <p:ph type="sldNum" sz="quarter" idx="12"/>
          </p:nvPr>
        </p:nvSpPr>
        <p:spPr/>
        <p:txBody>
          <a:bodyPr/>
          <a:lstStyle/>
          <a:p>
            <a:fld id="{0172D7BF-650D-4FDD-B1CE-328134E7FEA1}" type="slidenum">
              <a:rPr kumimoji="1" lang="ja-JP" altLang="en-US" smtClean="0"/>
              <a:t>‹#›</a:t>
            </a:fld>
            <a:endParaRPr kumimoji="1" lang="ja-JP" altLang="en-US"/>
          </a:p>
        </p:txBody>
      </p:sp>
    </p:spTree>
    <p:extLst>
      <p:ext uri="{BB962C8B-B14F-4D97-AF65-F5344CB8AC3E}">
        <p14:creationId xmlns:p14="http://schemas.microsoft.com/office/powerpoint/2010/main" val="17734689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a:extLst>
              <a:ext uri="{FF2B5EF4-FFF2-40B4-BE49-F238E27FC236}">
                <a16:creationId xmlns:a16="http://schemas.microsoft.com/office/drawing/2014/main" id="{E5B4B741-EE84-7F0A-31AE-77C6E682D7D8}"/>
              </a:ext>
            </a:extLst>
          </p:cNvPr>
          <p:cNvSpPr>
            <a:spLocks noGrp="1"/>
          </p:cNvSpPr>
          <p:nvPr>
            <p:ph type="dt" sz="half" idx="10"/>
          </p:nvPr>
        </p:nvSpPr>
        <p:spPr/>
        <p:txBody>
          <a:bodyPr/>
          <a:lstStyle/>
          <a:p>
            <a:fld id="{4B9136AC-05DA-4273-8392-55351081520A}" type="datetime1">
              <a:rPr kumimoji="1" lang="ja-JP" altLang="en-US" smtClean="0"/>
              <a:t>2026/8/18</a:t>
            </a:fld>
            <a:endParaRPr kumimoji="1" lang="ja-JP" altLang="en-US"/>
          </a:p>
        </p:txBody>
      </p:sp>
      <p:sp>
        <p:nvSpPr>
          <p:cNvPr id="3" name="フッター プレースホルダー 2">
            <a:extLst>
              <a:ext uri="{FF2B5EF4-FFF2-40B4-BE49-F238E27FC236}">
                <a16:creationId xmlns:a16="http://schemas.microsoft.com/office/drawing/2014/main" id="{2E163125-4B16-A611-2967-407738827BC4}"/>
              </a:ext>
            </a:extLst>
          </p:cNvPr>
          <p:cNvSpPr>
            <a:spLocks noGrp="1"/>
          </p:cNvSpPr>
          <p:nvPr>
            <p:ph type="ftr" sz="quarter" idx="1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C663C46D-5DE0-3D8F-2D84-73428D9A111F}"/>
              </a:ext>
            </a:extLst>
          </p:cNvPr>
          <p:cNvSpPr>
            <a:spLocks noGrp="1"/>
          </p:cNvSpPr>
          <p:nvPr>
            <p:ph type="sldNum" sz="quarter" idx="12"/>
          </p:nvPr>
        </p:nvSpPr>
        <p:spPr/>
        <p:txBody>
          <a:bodyPr/>
          <a:lstStyle/>
          <a:p>
            <a:fld id="{0172D7BF-650D-4FDD-B1CE-328134E7FEA1}" type="slidenum">
              <a:rPr kumimoji="1" lang="ja-JP" altLang="en-US" smtClean="0"/>
              <a:t>‹#›</a:t>
            </a:fld>
            <a:endParaRPr kumimoji="1" lang="ja-JP" altLang="en-US"/>
          </a:p>
        </p:txBody>
      </p:sp>
    </p:spTree>
    <p:extLst>
      <p:ext uri="{BB962C8B-B14F-4D97-AF65-F5344CB8AC3E}">
        <p14:creationId xmlns:p14="http://schemas.microsoft.com/office/powerpoint/2010/main" val="11403303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605BFD8-5577-B314-7351-4913E96F92B6}"/>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6C982A1F-CB11-A744-251F-87EB5ECCAA1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a:extLst>
              <a:ext uri="{FF2B5EF4-FFF2-40B4-BE49-F238E27FC236}">
                <a16:creationId xmlns:a16="http://schemas.microsoft.com/office/drawing/2014/main" id="{C88639B9-3D71-6C9E-5645-228245E2906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720A144D-E628-74F7-E52B-632701DC7DC9}"/>
              </a:ext>
            </a:extLst>
          </p:cNvPr>
          <p:cNvSpPr>
            <a:spLocks noGrp="1"/>
          </p:cNvSpPr>
          <p:nvPr>
            <p:ph type="dt" sz="half" idx="10"/>
          </p:nvPr>
        </p:nvSpPr>
        <p:spPr/>
        <p:txBody>
          <a:bodyPr/>
          <a:lstStyle/>
          <a:p>
            <a:fld id="{827223A1-1378-420B-AF80-AF728FBF4321}" type="datetime1">
              <a:rPr kumimoji="1" lang="ja-JP" altLang="en-US" smtClean="0"/>
              <a:t>2026/8/18</a:t>
            </a:fld>
            <a:endParaRPr kumimoji="1" lang="ja-JP" altLang="en-US"/>
          </a:p>
        </p:txBody>
      </p:sp>
      <p:sp>
        <p:nvSpPr>
          <p:cNvPr id="6" name="フッター プレースホルダー 5">
            <a:extLst>
              <a:ext uri="{FF2B5EF4-FFF2-40B4-BE49-F238E27FC236}">
                <a16:creationId xmlns:a16="http://schemas.microsoft.com/office/drawing/2014/main" id="{D4D405B5-799F-68C4-C21A-9269E4829FC5}"/>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B285A39F-8BD7-AEFB-4F72-E17B099CAA2F}"/>
              </a:ext>
            </a:extLst>
          </p:cNvPr>
          <p:cNvSpPr>
            <a:spLocks noGrp="1"/>
          </p:cNvSpPr>
          <p:nvPr>
            <p:ph type="sldNum" sz="quarter" idx="12"/>
          </p:nvPr>
        </p:nvSpPr>
        <p:spPr/>
        <p:txBody>
          <a:bodyPr/>
          <a:lstStyle/>
          <a:p>
            <a:fld id="{0172D7BF-650D-4FDD-B1CE-328134E7FEA1}" type="slidenum">
              <a:rPr kumimoji="1" lang="ja-JP" altLang="en-US" smtClean="0"/>
              <a:t>‹#›</a:t>
            </a:fld>
            <a:endParaRPr kumimoji="1" lang="ja-JP" altLang="en-US"/>
          </a:p>
        </p:txBody>
      </p:sp>
    </p:spTree>
    <p:extLst>
      <p:ext uri="{BB962C8B-B14F-4D97-AF65-F5344CB8AC3E}">
        <p14:creationId xmlns:p14="http://schemas.microsoft.com/office/powerpoint/2010/main" val="37324919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580CDDB-29D8-1CAE-BC60-83E8013D55CC}"/>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a:extLst>
              <a:ext uri="{FF2B5EF4-FFF2-40B4-BE49-F238E27FC236}">
                <a16:creationId xmlns:a16="http://schemas.microsoft.com/office/drawing/2014/main" id="{A24E954C-D837-D39D-386B-422AE07203F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a:extLst>
              <a:ext uri="{FF2B5EF4-FFF2-40B4-BE49-F238E27FC236}">
                <a16:creationId xmlns:a16="http://schemas.microsoft.com/office/drawing/2014/main" id="{9E756B30-7D88-21C2-DF39-0827259B8F3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13A6016F-7192-0EA7-1628-968D83C4683C}"/>
              </a:ext>
            </a:extLst>
          </p:cNvPr>
          <p:cNvSpPr>
            <a:spLocks noGrp="1"/>
          </p:cNvSpPr>
          <p:nvPr>
            <p:ph type="dt" sz="half" idx="10"/>
          </p:nvPr>
        </p:nvSpPr>
        <p:spPr/>
        <p:txBody>
          <a:bodyPr/>
          <a:lstStyle/>
          <a:p>
            <a:fld id="{8E0142C9-D6AE-40A6-B1C6-16243776E0C3}" type="datetime1">
              <a:rPr kumimoji="1" lang="ja-JP" altLang="en-US" smtClean="0"/>
              <a:t>2026/8/18</a:t>
            </a:fld>
            <a:endParaRPr kumimoji="1" lang="ja-JP" altLang="en-US"/>
          </a:p>
        </p:txBody>
      </p:sp>
      <p:sp>
        <p:nvSpPr>
          <p:cNvPr id="6" name="フッター プレースホルダー 5">
            <a:extLst>
              <a:ext uri="{FF2B5EF4-FFF2-40B4-BE49-F238E27FC236}">
                <a16:creationId xmlns:a16="http://schemas.microsoft.com/office/drawing/2014/main" id="{5A674AB9-0A3F-6F3F-A4C4-F8863C49FEAB}"/>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EAF6BD0A-926D-2FDE-F708-04DC8C655D98}"/>
              </a:ext>
            </a:extLst>
          </p:cNvPr>
          <p:cNvSpPr>
            <a:spLocks noGrp="1"/>
          </p:cNvSpPr>
          <p:nvPr>
            <p:ph type="sldNum" sz="quarter" idx="12"/>
          </p:nvPr>
        </p:nvSpPr>
        <p:spPr/>
        <p:txBody>
          <a:bodyPr/>
          <a:lstStyle/>
          <a:p>
            <a:fld id="{0172D7BF-650D-4FDD-B1CE-328134E7FEA1}" type="slidenum">
              <a:rPr kumimoji="1" lang="ja-JP" altLang="en-US" smtClean="0"/>
              <a:t>‹#›</a:t>
            </a:fld>
            <a:endParaRPr kumimoji="1" lang="ja-JP" altLang="en-US"/>
          </a:p>
        </p:txBody>
      </p:sp>
    </p:spTree>
    <p:extLst>
      <p:ext uri="{BB962C8B-B14F-4D97-AF65-F5344CB8AC3E}">
        <p14:creationId xmlns:p14="http://schemas.microsoft.com/office/powerpoint/2010/main" val="42618517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a:extLst>
              <a:ext uri="{FF2B5EF4-FFF2-40B4-BE49-F238E27FC236}">
                <a16:creationId xmlns:a16="http://schemas.microsoft.com/office/drawing/2014/main" id="{0DAE127D-1A19-218B-F30E-95E0F88BB43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308B13C1-0EC0-F6AD-ED97-BD94E99E835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91C80A33-E676-77D9-13AE-470857B835D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099A1E0-A39E-460E-A8AD-FB54CBB64FF2}" type="datetime1">
              <a:rPr kumimoji="1" lang="ja-JP" altLang="en-US" smtClean="0"/>
              <a:t>2026/8/18</a:t>
            </a:fld>
            <a:endParaRPr kumimoji="1" lang="ja-JP" altLang="en-US"/>
          </a:p>
        </p:txBody>
      </p:sp>
      <p:sp>
        <p:nvSpPr>
          <p:cNvPr id="5" name="フッター プレースホルダー 4">
            <a:extLst>
              <a:ext uri="{FF2B5EF4-FFF2-40B4-BE49-F238E27FC236}">
                <a16:creationId xmlns:a16="http://schemas.microsoft.com/office/drawing/2014/main" id="{A7339013-5208-927E-D640-0532C6F4F0B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a:extLst>
              <a:ext uri="{FF2B5EF4-FFF2-40B4-BE49-F238E27FC236}">
                <a16:creationId xmlns:a16="http://schemas.microsoft.com/office/drawing/2014/main" id="{4FD8C3BD-9015-CD5A-51AF-4A849B69CF2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172D7BF-650D-4FDD-B1CE-328134E7FEA1}" type="slidenum">
              <a:rPr kumimoji="1" lang="ja-JP" altLang="en-US" smtClean="0"/>
              <a:t>‹#›</a:t>
            </a:fld>
            <a:endParaRPr kumimoji="1" lang="ja-JP" altLang="en-US"/>
          </a:p>
        </p:txBody>
      </p:sp>
    </p:spTree>
    <p:extLst>
      <p:ext uri="{BB962C8B-B14F-4D97-AF65-F5344CB8AC3E}">
        <p14:creationId xmlns:p14="http://schemas.microsoft.com/office/powerpoint/2010/main" val="127332187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図 4">
            <a:extLst>
              <a:ext uri="{FF2B5EF4-FFF2-40B4-BE49-F238E27FC236}">
                <a16:creationId xmlns:a16="http://schemas.microsoft.com/office/drawing/2014/main" id="{97CFC56E-8ED2-D2C6-249F-8FB253AA7C4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70557" y="554050"/>
            <a:ext cx="7250884" cy="2889023"/>
          </a:xfrm>
          <a:prstGeom prst="rect">
            <a:avLst/>
          </a:prstGeom>
        </p:spPr>
      </p:pic>
      <p:sp>
        <p:nvSpPr>
          <p:cNvPr id="6" name="テキスト ボックス 5">
            <a:extLst>
              <a:ext uri="{FF2B5EF4-FFF2-40B4-BE49-F238E27FC236}">
                <a16:creationId xmlns:a16="http://schemas.microsoft.com/office/drawing/2014/main" id="{5BFB1604-E971-9F1B-90A8-FB068076B8F6}"/>
              </a:ext>
            </a:extLst>
          </p:cNvPr>
          <p:cNvSpPr txBox="1"/>
          <p:nvPr/>
        </p:nvSpPr>
        <p:spPr>
          <a:xfrm>
            <a:off x="3405198" y="3749879"/>
            <a:ext cx="5381601" cy="2185214"/>
          </a:xfrm>
          <a:prstGeom prst="rect">
            <a:avLst/>
          </a:prstGeom>
          <a:noFill/>
        </p:spPr>
        <p:txBody>
          <a:bodyPr wrap="none" rtlCol="0">
            <a:spAutoFit/>
          </a:bodyPr>
          <a:lstStyle/>
          <a:p>
            <a:pPr algn="ctr"/>
            <a:r>
              <a:rPr kumimoji="1" lang="ja-JP" altLang="en-US" sz="2400" b="1" dirty="0">
                <a:solidFill>
                  <a:schemeClr val="bg2">
                    <a:lumMod val="50000"/>
                  </a:schemeClr>
                </a:solidFill>
                <a:latin typeface="BIZ UDPゴシック" panose="020B0400000000000000" pitchFamily="50" charset="-128"/>
                <a:ea typeface="BIZ UDPゴシック" panose="020B0400000000000000" pitchFamily="50" charset="-128"/>
              </a:rPr>
              <a:t>すかがわが好きなすべての人と企業へ</a:t>
            </a:r>
            <a:endParaRPr kumimoji="1" lang="en-US" altLang="ja-JP" sz="2400" b="1" dirty="0">
              <a:solidFill>
                <a:schemeClr val="bg2">
                  <a:lumMod val="50000"/>
                </a:schemeClr>
              </a:solidFill>
              <a:latin typeface="BIZ UDPゴシック" panose="020B0400000000000000" pitchFamily="50" charset="-128"/>
              <a:ea typeface="BIZ UDPゴシック" panose="020B0400000000000000" pitchFamily="50" charset="-128"/>
            </a:endParaRPr>
          </a:p>
          <a:p>
            <a:pPr algn="ctr"/>
            <a:endParaRPr lang="en-US" altLang="ja-JP" sz="2400" b="1" dirty="0">
              <a:solidFill>
                <a:schemeClr val="bg2">
                  <a:lumMod val="50000"/>
                </a:schemeClr>
              </a:solidFill>
              <a:latin typeface="BIZ UDPゴシック" panose="020B0400000000000000" pitchFamily="50" charset="-128"/>
              <a:ea typeface="BIZ UDPゴシック" panose="020B0400000000000000" pitchFamily="50" charset="-128"/>
            </a:endParaRPr>
          </a:p>
          <a:p>
            <a:pPr algn="ctr"/>
            <a:r>
              <a:rPr kumimoji="1" lang="ja-JP" altLang="en-US" sz="2400" b="1" dirty="0">
                <a:solidFill>
                  <a:schemeClr val="bg2">
                    <a:lumMod val="50000"/>
                  </a:schemeClr>
                </a:solidFill>
                <a:latin typeface="BIZ UDPゴシック" panose="020B0400000000000000" pitchFamily="50" charset="-128"/>
                <a:ea typeface="BIZ UDPゴシック" panose="020B0400000000000000" pitchFamily="50" charset="-128"/>
              </a:rPr>
              <a:t>取組事例の発表</a:t>
            </a:r>
            <a:endParaRPr kumimoji="1" lang="en-US" altLang="ja-JP" sz="2400" b="1" dirty="0">
              <a:solidFill>
                <a:schemeClr val="bg2">
                  <a:lumMod val="50000"/>
                </a:schemeClr>
              </a:solidFill>
              <a:latin typeface="BIZ UDPゴシック" panose="020B0400000000000000" pitchFamily="50" charset="-128"/>
              <a:ea typeface="BIZ UDPゴシック" panose="020B0400000000000000" pitchFamily="50" charset="-128"/>
            </a:endParaRPr>
          </a:p>
          <a:p>
            <a:pPr algn="ctr"/>
            <a:endParaRPr lang="en-US" altLang="ja-JP" sz="2400" b="1" dirty="0">
              <a:solidFill>
                <a:schemeClr val="bg2">
                  <a:lumMod val="50000"/>
                </a:schemeClr>
              </a:solidFill>
              <a:latin typeface="BIZ UDPゴシック" panose="020B0400000000000000" pitchFamily="50" charset="-128"/>
              <a:ea typeface="BIZ UDPゴシック" panose="020B0400000000000000" pitchFamily="50" charset="-128"/>
            </a:endParaRPr>
          </a:p>
          <a:p>
            <a:pPr algn="ctr"/>
            <a:endParaRPr lang="en-US" altLang="ja-JP" sz="2400" b="1" dirty="0">
              <a:solidFill>
                <a:schemeClr val="bg2">
                  <a:lumMod val="50000"/>
                </a:schemeClr>
              </a:solidFill>
              <a:latin typeface="BIZ UDPゴシック" panose="020B0400000000000000" pitchFamily="50" charset="-128"/>
              <a:ea typeface="BIZ UDPゴシック" panose="020B0400000000000000" pitchFamily="50" charset="-128"/>
            </a:endParaRPr>
          </a:p>
          <a:p>
            <a:pPr algn="ctr"/>
            <a:r>
              <a:rPr kumimoji="1" lang="en-US" altLang="ja-JP" sz="1600" b="1" dirty="0">
                <a:solidFill>
                  <a:schemeClr val="bg2">
                    <a:lumMod val="50000"/>
                  </a:schemeClr>
                </a:solidFill>
                <a:latin typeface="BIZ UDPゴシック" panose="020B0400000000000000" pitchFamily="50" charset="-128"/>
                <a:ea typeface="BIZ UDPゴシック" panose="020B0400000000000000" pitchFamily="50" charset="-128"/>
              </a:rPr>
              <a:t>JAM</a:t>
            </a:r>
            <a:r>
              <a:rPr kumimoji="1" lang="ja-JP" altLang="en-US" sz="1600" b="1" dirty="0">
                <a:solidFill>
                  <a:schemeClr val="bg2">
                    <a:lumMod val="50000"/>
                  </a:schemeClr>
                </a:solidFill>
                <a:latin typeface="BIZ UDPゴシック" panose="020B0400000000000000" pitchFamily="50" charset="-128"/>
                <a:ea typeface="BIZ UDPゴシック" panose="020B0400000000000000" pitchFamily="50" charset="-128"/>
              </a:rPr>
              <a:t>　「</a:t>
            </a:r>
            <a:r>
              <a:rPr kumimoji="1" lang="en-US" altLang="ja-JP" sz="1600" b="1" dirty="0">
                <a:solidFill>
                  <a:schemeClr val="bg2">
                    <a:lumMod val="50000"/>
                  </a:schemeClr>
                </a:solidFill>
                <a:latin typeface="BIZ UDPゴシック" panose="020B0400000000000000" pitchFamily="50" charset="-128"/>
                <a:ea typeface="BIZ UDPゴシック" panose="020B0400000000000000" pitchFamily="50" charset="-128"/>
              </a:rPr>
              <a:t>2026</a:t>
            </a:r>
            <a:r>
              <a:rPr kumimoji="1" lang="ja-JP" altLang="en-US" sz="1600" b="1" dirty="0">
                <a:solidFill>
                  <a:schemeClr val="bg2">
                    <a:lumMod val="50000"/>
                  </a:schemeClr>
                </a:solidFill>
                <a:latin typeface="BIZ UDPゴシック" panose="020B0400000000000000" pitchFamily="50" charset="-128"/>
                <a:ea typeface="BIZ UDPゴシック" panose="020B0400000000000000" pitchFamily="50" charset="-128"/>
              </a:rPr>
              <a:t>年ものづくりシンポジウム」</a:t>
            </a:r>
            <a:endParaRPr kumimoji="1" lang="ja-JP" altLang="en-US" sz="2400" b="1" dirty="0">
              <a:solidFill>
                <a:schemeClr val="bg2">
                  <a:lumMod val="50000"/>
                </a:schemeClr>
              </a:solidFill>
              <a:latin typeface="BIZ UDPゴシック" panose="020B0400000000000000" pitchFamily="50" charset="-128"/>
              <a:ea typeface="BIZ UDPゴシック" panose="020B0400000000000000" pitchFamily="50" charset="-128"/>
            </a:endParaRPr>
          </a:p>
        </p:txBody>
      </p:sp>
      <p:sp>
        <p:nvSpPr>
          <p:cNvPr id="7" name="スライド番号プレースホルダー 6">
            <a:extLst>
              <a:ext uri="{FF2B5EF4-FFF2-40B4-BE49-F238E27FC236}">
                <a16:creationId xmlns:a16="http://schemas.microsoft.com/office/drawing/2014/main" id="{A1771B25-0BF0-899D-D624-FBAF931D89B3}"/>
              </a:ext>
            </a:extLst>
          </p:cNvPr>
          <p:cNvSpPr>
            <a:spLocks noGrp="1"/>
          </p:cNvSpPr>
          <p:nvPr>
            <p:ph type="sldNum" sz="quarter" idx="12"/>
          </p:nvPr>
        </p:nvSpPr>
        <p:spPr/>
        <p:txBody>
          <a:bodyPr/>
          <a:lstStyle/>
          <a:p>
            <a:fld id="{0172D7BF-650D-4FDD-B1CE-328134E7FEA1}" type="slidenum">
              <a:rPr kumimoji="1" lang="ja-JP" altLang="en-US" smtClean="0"/>
              <a:t>1</a:t>
            </a:fld>
            <a:endParaRPr kumimoji="1" lang="ja-JP" altLang="en-US"/>
          </a:p>
        </p:txBody>
      </p:sp>
    </p:spTree>
    <p:extLst>
      <p:ext uri="{BB962C8B-B14F-4D97-AF65-F5344CB8AC3E}">
        <p14:creationId xmlns:p14="http://schemas.microsoft.com/office/powerpoint/2010/main" val="12596845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91D7C2-3DDD-1DC2-7382-28ED382711E5}"/>
            </a:ext>
          </a:extLst>
        </p:cNvPr>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87A9FE31-0D3B-B6A0-53C3-09710D0C5775}"/>
              </a:ext>
            </a:extLst>
          </p:cNvPr>
          <p:cNvSpPr>
            <a:spLocks noGrp="1"/>
          </p:cNvSpPr>
          <p:nvPr>
            <p:ph type="sldNum" sz="quarter" idx="12"/>
          </p:nvPr>
        </p:nvSpPr>
        <p:spPr/>
        <p:txBody>
          <a:bodyPr/>
          <a:lstStyle/>
          <a:p>
            <a:fld id="{0172D7BF-650D-4FDD-B1CE-328134E7FEA1}" type="slidenum">
              <a:rPr kumimoji="1" lang="ja-JP" altLang="en-US" smtClean="0"/>
              <a:t>10</a:t>
            </a:fld>
            <a:endParaRPr kumimoji="1" lang="ja-JP" altLang="en-US"/>
          </a:p>
        </p:txBody>
      </p:sp>
      <p:sp>
        <p:nvSpPr>
          <p:cNvPr id="3" name="テキスト ボックス 2">
            <a:extLst>
              <a:ext uri="{FF2B5EF4-FFF2-40B4-BE49-F238E27FC236}">
                <a16:creationId xmlns:a16="http://schemas.microsoft.com/office/drawing/2014/main" id="{F2CCD83D-EE70-11D5-1029-D32BA034E31D}"/>
              </a:ext>
            </a:extLst>
          </p:cNvPr>
          <p:cNvSpPr txBox="1"/>
          <p:nvPr/>
        </p:nvSpPr>
        <p:spPr>
          <a:xfrm>
            <a:off x="580239" y="394282"/>
            <a:ext cx="11031522" cy="461665"/>
          </a:xfrm>
          <a:prstGeom prst="rect">
            <a:avLst/>
          </a:prstGeom>
          <a:ln w="38100">
            <a:solidFill>
              <a:schemeClr val="bg2">
                <a:lumMod val="50000"/>
              </a:schemeClr>
            </a:solidFill>
          </a:ln>
        </p:spPr>
        <p:style>
          <a:lnRef idx="2">
            <a:schemeClr val="accent5"/>
          </a:lnRef>
          <a:fillRef idx="1">
            <a:schemeClr val="lt1"/>
          </a:fillRef>
          <a:effectRef idx="0">
            <a:schemeClr val="accent5"/>
          </a:effectRef>
          <a:fontRef idx="minor">
            <a:schemeClr val="dk1"/>
          </a:fontRef>
        </p:style>
        <p:txBody>
          <a:bodyPr wrap="square" rtlCol="0" anchor="ctr">
            <a:spAutoFit/>
          </a:bodyPr>
          <a:lstStyle/>
          <a:p>
            <a:pPr algn="ctr"/>
            <a:r>
              <a:rPr kumimoji="1" lang="ja-JP" altLang="en-US" sz="2400" b="1" dirty="0">
                <a:solidFill>
                  <a:srgbClr val="009EDE"/>
                </a:solidFill>
                <a:latin typeface="BIZ UDPゴシック" panose="020B0400000000000000" pitchFamily="50" charset="-128"/>
                <a:ea typeface="BIZ UDPゴシック" panose="020B0400000000000000" pitchFamily="50" charset="-128"/>
              </a:rPr>
              <a:t>すかがわ</a:t>
            </a:r>
            <a:r>
              <a:rPr kumimoji="1" lang="en-US" altLang="ja-JP" sz="2400" b="1" dirty="0">
                <a:solidFill>
                  <a:srgbClr val="009EDE"/>
                </a:solidFill>
                <a:latin typeface="BIZ UDPゴシック" panose="020B0400000000000000" pitchFamily="50" charset="-128"/>
                <a:ea typeface="BIZ UDPゴシック" panose="020B0400000000000000" pitchFamily="50" charset="-128"/>
              </a:rPr>
              <a:t>TEC</a:t>
            </a:r>
            <a:r>
              <a:rPr kumimoji="1" lang="ja-JP" altLang="en-US" sz="2400" b="1" dirty="0">
                <a:solidFill>
                  <a:srgbClr val="009EDE"/>
                </a:solidFill>
                <a:latin typeface="BIZ UDPゴシック" panose="020B0400000000000000" pitchFamily="50" charset="-128"/>
                <a:ea typeface="BIZ UDPゴシック" panose="020B0400000000000000" pitchFamily="50" charset="-128"/>
              </a:rPr>
              <a:t>ツアーズ当日の風景⑤</a:t>
            </a:r>
            <a:endParaRPr kumimoji="1" lang="en-US" altLang="ja-JP" sz="2400" b="1" dirty="0">
              <a:solidFill>
                <a:srgbClr val="009EDE"/>
              </a:solidFill>
              <a:latin typeface="BIZ UDPゴシック" panose="020B0400000000000000" pitchFamily="50" charset="-128"/>
              <a:ea typeface="BIZ UDPゴシック" panose="020B0400000000000000" pitchFamily="50" charset="-128"/>
            </a:endParaRPr>
          </a:p>
        </p:txBody>
      </p:sp>
      <p:pic>
        <p:nvPicPr>
          <p:cNvPr id="5" name="図 4">
            <a:extLst>
              <a:ext uri="{FF2B5EF4-FFF2-40B4-BE49-F238E27FC236}">
                <a16:creationId xmlns:a16="http://schemas.microsoft.com/office/drawing/2014/main" id="{1C88B246-284A-1E85-3A15-FC7F81B2CC71}"/>
              </a:ext>
            </a:extLst>
          </p:cNvPr>
          <p:cNvPicPr>
            <a:picLocks noChangeAspect="1"/>
          </p:cNvPicPr>
          <p:nvPr/>
        </p:nvPicPr>
        <p:blipFill>
          <a:blip r:embed="rId2"/>
          <a:stretch>
            <a:fillRect/>
          </a:stretch>
        </p:blipFill>
        <p:spPr>
          <a:xfrm>
            <a:off x="580239" y="1275079"/>
            <a:ext cx="5412092" cy="3608061"/>
          </a:xfrm>
          <a:prstGeom prst="rect">
            <a:avLst/>
          </a:prstGeom>
        </p:spPr>
      </p:pic>
      <p:pic>
        <p:nvPicPr>
          <p:cNvPr id="7" name="図 6">
            <a:extLst>
              <a:ext uri="{FF2B5EF4-FFF2-40B4-BE49-F238E27FC236}">
                <a16:creationId xmlns:a16="http://schemas.microsoft.com/office/drawing/2014/main" id="{BBAFA305-7CDC-413B-C278-62718DA69348}"/>
              </a:ext>
            </a:extLst>
          </p:cNvPr>
          <p:cNvPicPr>
            <a:picLocks noChangeAspect="1"/>
          </p:cNvPicPr>
          <p:nvPr/>
        </p:nvPicPr>
        <p:blipFill>
          <a:blip r:embed="rId3"/>
          <a:stretch>
            <a:fillRect/>
          </a:stretch>
        </p:blipFill>
        <p:spPr>
          <a:xfrm>
            <a:off x="6096000" y="2569922"/>
            <a:ext cx="5515761" cy="3702645"/>
          </a:xfrm>
          <a:prstGeom prst="rect">
            <a:avLst/>
          </a:prstGeom>
        </p:spPr>
      </p:pic>
    </p:spTree>
    <p:extLst>
      <p:ext uri="{BB962C8B-B14F-4D97-AF65-F5344CB8AC3E}">
        <p14:creationId xmlns:p14="http://schemas.microsoft.com/office/powerpoint/2010/main" val="3637754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B7066A-4EA6-9DE6-5498-3954773FC4F8}"/>
            </a:ext>
          </a:extLst>
        </p:cNvPr>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C0E421FF-9ED6-CCD1-E7DE-4EA5D38A1536}"/>
              </a:ext>
            </a:extLst>
          </p:cNvPr>
          <p:cNvSpPr>
            <a:spLocks noGrp="1"/>
          </p:cNvSpPr>
          <p:nvPr>
            <p:ph type="sldNum" sz="quarter" idx="12"/>
          </p:nvPr>
        </p:nvSpPr>
        <p:spPr/>
        <p:txBody>
          <a:bodyPr/>
          <a:lstStyle/>
          <a:p>
            <a:fld id="{0172D7BF-650D-4FDD-B1CE-328134E7FEA1}" type="slidenum">
              <a:rPr kumimoji="1" lang="ja-JP" altLang="en-US" smtClean="0"/>
              <a:t>11</a:t>
            </a:fld>
            <a:endParaRPr kumimoji="1" lang="ja-JP" altLang="en-US"/>
          </a:p>
        </p:txBody>
      </p:sp>
      <p:sp>
        <p:nvSpPr>
          <p:cNvPr id="3" name="テキスト ボックス 2">
            <a:extLst>
              <a:ext uri="{FF2B5EF4-FFF2-40B4-BE49-F238E27FC236}">
                <a16:creationId xmlns:a16="http://schemas.microsoft.com/office/drawing/2014/main" id="{D82710BB-39F4-F01A-7222-E304CEB2B03B}"/>
              </a:ext>
            </a:extLst>
          </p:cNvPr>
          <p:cNvSpPr txBox="1"/>
          <p:nvPr/>
        </p:nvSpPr>
        <p:spPr>
          <a:xfrm>
            <a:off x="580239" y="394282"/>
            <a:ext cx="11031522" cy="461665"/>
          </a:xfrm>
          <a:prstGeom prst="rect">
            <a:avLst/>
          </a:prstGeom>
          <a:ln w="38100">
            <a:solidFill>
              <a:schemeClr val="bg2">
                <a:lumMod val="50000"/>
              </a:schemeClr>
            </a:solidFill>
          </a:ln>
        </p:spPr>
        <p:style>
          <a:lnRef idx="2">
            <a:schemeClr val="accent5"/>
          </a:lnRef>
          <a:fillRef idx="1">
            <a:schemeClr val="lt1"/>
          </a:fillRef>
          <a:effectRef idx="0">
            <a:schemeClr val="accent5"/>
          </a:effectRef>
          <a:fontRef idx="minor">
            <a:schemeClr val="dk1"/>
          </a:fontRef>
        </p:style>
        <p:txBody>
          <a:bodyPr wrap="square" rtlCol="0" anchor="ctr">
            <a:spAutoFit/>
          </a:bodyPr>
          <a:lstStyle/>
          <a:p>
            <a:pPr algn="ctr"/>
            <a:r>
              <a:rPr lang="ja-JP" altLang="en-US" sz="2400" b="1" dirty="0">
                <a:solidFill>
                  <a:srgbClr val="009EDE"/>
                </a:solidFill>
                <a:latin typeface="BIZ UDPゴシック" panose="020B0400000000000000" pitchFamily="50" charset="-128"/>
                <a:ea typeface="BIZ UDPゴシック" panose="020B0400000000000000" pitchFamily="50" charset="-128"/>
              </a:rPr>
              <a:t>企業・ひと・すかがわにいい循環を作る</a:t>
            </a:r>
            <a:endParaRPr kumimoji="1" lang="en-US" altLang="ja-JP" sz="2400" b="1" dirty="0">
              <a:solidFill>
                <a:srgbClr val="009EDE"/>
              </a:solidFill>
              <a:latin typeface="BIZ UDPゴシック" panose="020B0400000000000000" pitchFamily="50" charset="-128"/>
              <a:ea typeface="BIZ UDPゴシック" panose="020B0400000000000000" pitchFamily="50" charset="-128"/>
            </a:endParaRPr>
          </a:p>
        </p:txBody>
      </p:sp>
      <p:sp>
        <p:nvSpPr>
          <p:cNvPr id="5" name="テキスト ボックス 4">
            <a:extLst>
              <a:ext uri="{FF2B5EF4-FFF2-40B4-BE49-F238E27FC236}">
                <a16:creationId xmlns:a16="http://schemas.microsoft.com/office/drawing/2014/main" id="{D30EC88C-0A01-133D-CA67-DB9400F64886}"/>
              </a:ext>
            </a:extLst>
          </p:cNvPr>
          <p:cNvSpPr txBox="1"/>
          <p:nvPr/>
        </p:nvSpPr>
        <p:spPr>
          <a:xfrm>
            <a:off x="2702396" y="4558379"/>
            <a:ext cx="2068283" cy="1015663"/>
          </a:xfrm>
          <a:prstGeom prst="rect">
            <a:avLst/>
          </a:prstGeom>
          <a:ln/>
        </p:spPr>
        <p:style>
          <a:lnRef idx="3">
            <a:schemeClr val="lt1"/>
          </a:lnRef>
          <a:fillRef idx="1">
            <a:schemeClr val="accent4"/>
          </a:fillRef>
          <a:effectRef idx="1">
            <a:schemeClr val="accent4"/>
          </a:effectRef>
          <a:fontRef idx="minor">
            <a:schemeClr val="lt1"/>
          </a:fontRef>
        </p:style>
        <p:txBody>
          <a:bodyPr wrap="square" rtlCol="0" anchor="ctr">
            <a:spAutoFit/>
          </a:bodyPr>
          <a:lstStyle/>
          <a:p>
            <a:pPr algn="ctr"/>
            <a:r>
              <a:rPr lang="ja-JP" altLang="en-US" sz="6000" b="1" dirty="0">
                <a:solidFill>
                  <a:schemeClr val="bg1"/>
                </a:solidFill>
                <a:latin typeface="BIZ UDPゴシック" panose="020B0400000000000000" pitchFamily="50" charset="-128"/>
                <a:ea typeface="BIZ UDPゴシック" panose="020B0400000000000000" pitchFamily="50" charset="-128"/>
              </a:rPr>
              <a:t>企業</a:t>
            </a:r>
            <a:endParaRPr kumimoji="1" lang="en-US" altLang="ja-JP" sz="6000" b="1" dirty="0">
              <a:solidFill>
                <a:schemeClr val="bg1"/>
              </a:solidFill>
              <a:latin typeface="BIZ UDPゴシック" panose="020B0400000000000000" pitchFamily="50" charset="-128"/>
              <a:ea typeface="BIZ UDPゴシック" panose="020B0400000000000000" pitchFamily="50" charset="-128"/>
            </a:endParaRPr>
          </a:p>
        </p:txBody>
      </p:sp>
      <p:sp>
        <p:nvSpPr>
          <p:cNvPr id="6" name="テキスト ボックス 5">
            <a:extLst>
              <a:ext uri="{FF2B5EF4-FFF2-40B4-BE49-F238E27FC236}">
                <a16:creationId xmlns:a16="http://schemas.microsoft.com/office/drawing/2014/main" id="{2588D208-FEFA-2B74-5D5B-FCD2301B4173}"/>
              </a:ext>
            </a:extLst>
          </p:cNvPr>
          <p:cNvSpPr txBox="1"/>
          <p:nvPr/>
        </p:nvSpPr>
        <p:spPr>
          <a:xfrm>
            <a:off x="7421322" y="4558380"/>
            <a:ext cx="2068282" cy="1015663"/>
          </a:xfrm>
          <a:prstGeom prst="rect">
            <a:avLst/>
          </a:prstGeom>
          <a:ln/>
        </p:spPr>
        <p:style>
          <a:lnRef idx="3">
            <a:schemeClr val="lt1"/>
          </a:lnRef>
          <a:fillRef idx="1">
            <a:schemeClr val="accent6"/>
          </a:fillRef>
          <a:effectRef idx="1">
            <a:schemeClr val="accent6"/>
          </a:effectRef>
          <a:fontRef idx="minor">
            <a:schemeClr val="lt1"/>
          </a:fontRef>
        </p:style>
        <p:txBody>
          <a:bodyPr wrap="square" rtlCol="0" anchor="ctr">
            <a:spAutoFit/>
          </a:bodyPr>
          <a:lstStyle/>
          <a:p>
            <a:pPr algn="ctr"/>
            <a:r>
              <a:rPr kumimoji="1" lang="ja-JP" altLang="en-US" sz="6000" b="1" dirty="0">
                <a:solidFill>
                  <a:schemeClr val="bg1"/>
                </a:solidFill>
                <a:latin typeface="BIZ UDPゴシック" panose="020B0400000000000000" pitchFamily="50" charset="-128"/>
                <a:ea typeface="BIZ UDPゴシック" panose="020B0400000000000000" pitchFamily="50" charset="-128"/>
              </a:rPr>
              <a:t>ひと</a:t>
            </a:r>
            <a:endParaRPr kumimoji="1" lang="en-US" altLang="ja-JP" sz="6000" b="1" dirty="0">
              <a:solidFill>
                <a:schemeClr val="bg1"/>
              </a:solidFill>
              <a:latin typeface="BIZ UDPゴシック" panose="020B0400000000000000" pitchFamily="50" charset="-128"/>
              <a:ea typeface="BIZ UDPゴシック" panose="020B0400000000000000" pitchFamily="50" charset="-128"/>
            </a:endParaRPr>
          </a:p>
        </p:txBody>
      </p:sp>
      <p:sp>
        <p:nvSpPr>
          <p:cNvPr id="7" name="テキスト ボックス 6">
            <a:extLst>
              <a:ext uri="{FF2B5EF4-FFF2-40B4-BE49-F238E27FC236}">
                <a16:creationId xmlns:a16="http://schemas.microsoft.com/office/drawing/2014/main" id="{A4DC64C7-F0DE-633B-AC05-243D6D96668A}"/>
              </a:ext>
            </a:extLst>
          </p:cNvPr>
          <p:cNvSpPr txBox="1"/>
          <p:nvPr/>
        </p:nvSpPr>
        <p:spPr>
          <a:xfrm>
            <a:off x="4410082" y="1380027"/>
            <a:ext cx="3371836" cy="1015663"/>
          </a:xfrm>
          <a:prstGeom prst="rect">
            <a:avLst/>
          </a:prstGeom>
          <a:ln/>
        </p:spPr>
        <p:style>
          <a:lnRef idx="3">
            <a:schemeClr val="lt1"/>
          </a:lnRef>
          <a:fillRef idx="1">
            <a:schemeClr val="accent5"/>
          </a:fillRef>
          <a:effectRef idx="1">
            <a:schemeClr val="accent5"/>
          </a:effectRef>
          <a:fontRef idx="minor">
            <a:schemeClr val="lt1"/>
          </a:fontRef>
        </p:style>
        <p:txBody>
          <a:bodyPr wrap="square" rtlCol="0" anchor="ctr">
            <a:spAutoFit/>
          </a:bodyPr>
          <a:lstStyle/>
          <a:p>
            <a:pPr algn="ctr"/>
            <a:r>
              <a:rPr kumimoji="1" lang="ja-JP" altLang="en-US" sz="6000" b="1" dirty="0">
                <a:solidFill>
                  <a:schemeClr val="bg1"/>
                </a:solidFill>
                <a:latin typeface="BIZ UDPゴシック" panose="020B0400000000000000" pitchFamily="50" charset="-128"/>
                <a:ea typeface="BIZ UDPゴシック" panose="020B0400000000000000" pitchFamily="50" charset="-128"/>
              </a:rPr>
              <a:t>すかがわ</a:t>
            </a:r>
            <a:endParaRPr kumimoji="1" lang="en-US" altLang="ja-JP" sz="6000" b="1" dirty="0">
              <a:solidFill>
                <a:schemeClr val="bg1"/>
              </a:solidFill>
              <a:latin typeface="BIZ UDPゴシック" panose="020B0400000000000000" pitchFamily="50" charset="-128"/>
              <a:ea typeface="BIZ UDPゴシック" panose="020B0400000000000000" pitchFamily="50" charset="-128"/>
            </a:endParaRPr>
          </a:p>
        </p:txBody>
      </p:sp>
      <p:sp>
        <p:nvSpPr>
          <p:cNvPr id="8" name="矢印: 左カーブ 7">
            <a:extLst>
              <a:ext uri="{FF2B5EF4-FFF2-40B4-BE49-F238E27FC236}">
                <a16:creationId xmlns:a16="http://schemas.microsoft.com/office/drawing/2014/main" id="{1B53B77A-CA3A-B031-727E-37E7564B2074}"/>
              </a:ext>
            </a:extLst>
          </p:cNvPr>
          <p:cNvSpPr/>
          <p:nvPr/>
        </p:nvSpPr>
        <p:spPr>
          <a:xfrm rot="16200000" flipH="1">
            <a:off x="5730240" y="4075158"/>
            <a:ext cx="731520" cy="3769290"/>
          </a:xfrm>
          <a:prstGeom prst="curvedLeftArrow">
            <a:avLst/>
          </a:prstGeom>
          <a:solidFill>
            <a:schemeClr val="bg2">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9" name="矢印: 左カーブ 8">
            <a:extLst>
              <a:ext uri="{FF2B5EF4-FFF2-40B4-BE49-F238E27FC236}">
                <a16:creationId xmlns:a16="http://schemas.microsoft.com/office/drawing/2014/main" id="{DE8BF3C7-F5EF-3999-DE5A-AE2413051FA8}"/>
              </a:ext>
            </a:extLst>
          </p:cNvPr>
          <p:cNvSpPr/>
          <p:nvPr/>
        </p:nvSpPr>
        <p:spPr>
          <a:xfrm rot="8859234" flipH="1">
            <a:off x="8530421" y="1304308"/>
            <a:ext cx="731520" cy="3293934"/>
          </a:xfrm>
          <a:prstGeom prst="curvedLeftArrow">
            <a:avLst/>
          </a:prstGeom>
          <a:solidFill>
            <a:schemeClr val="bg2">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10" name="矢印: 左カーブ 9">
            <a:extLst>
              <a:ext uri="{FF2B5EF4-FFF2-40B4-BE49-F238E27FC236}">
                <a16:creationId xmlns:a16="http://schemas.microsoft.com/office/drawing/2014/main" id="{72362ADC-92F3-1B4C-2CFC-872C854CC42B}"/>
              </a:ext>
            </a:extLst>
          </p:cNvPr>
          <p:cNvSpPr/>
          <p:nvPr/>
        </p:nvSpPr>
        <p:spPr>
          <a:xfrm rot="1606825" flipH="1">
            <a:off x="2878944" y="1367434"/>
            <a:ext cx="731520" cy="3307733"/>
          </a:xfrm>
          <a:prstGeom prst="curvedLeftArrow">
            <a:avLst/>
          </a:prstGeom>
          <a:solidFill>
            <a:schemeClr val="bg2">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pic>
        <p:nvPicPr>
          <p:cNvPr id="12" name="図 11">
            <a:extLst>
              <a:ext uri="{FF2B5EF4-FFF2-40B4-BE49-F238E27FC236}">
                <a16:creationId xmlns:a16="http://schemas.microsoft.com/office/drawing/2014/main" id="{3695DF6B-3D7C-B565-B251-4C181DAFA4A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66625" y="2951275"/>
            <a:ext cx="1506582" cy="1506582"/>
          </a:xfrm>
          <a:prstGeom prst="rect">
            <a:avLst/>
          </a:prstGeom>
        </p:spPr>
      </p:pic>
    </p:spTree>
    <p:extLst>
      <p:ext uri="{BB962C8B-B14F-4D97-AF65-F5344CB8AC3E}">
        <p14:creationId xmlns:p14="http://schemas.microsoft.com/office/powerpoint/2010/main" val="370029464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ED7139-5A95-7BEA-9E9C-38CB12B66CE5}"/>
            </a:ext>
          </a:extLst>
        </p:cNvPr>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B965DD4B-CCAC-AD41-E351-441ABE33B122}"/>
              </a:ext>
            </a:extLst>
          </p:cNvPr>
          <p:cNvSpPr>
            <a:spLocks noGrp="1"/>
          </p:cNvSpPr>
          <p:nvPr>
            <p:ph type="sldNum" sz="quarter" idx="12"/>
          </p:nvPr>
        </p:nvSpPr>
        <p:spPr/>
        <p:txBody>
          <a:bodyPr/>
          <a:lstStyle/>
          <a:p>
            <a:fld id="{0172D7BF-650D-4FDD-B1CE-328134E7FEA1}" type="slidenum">
              <a:rPr kumimoji="1" lang="ja-JP" altLang="en-US" smtClean="0"/>
              <a:t>12</a:t>
            </a:fld>
            <a:endParaRPr kumimoji="1" lang="ja-JP" altLang="en-US"/>
          </a:p>
        </p:txBody>
      </p:sp>
      <p:sp>
        <p:nvSpPr>
          <p:cNvPr id="3" name="テキスト ボックス 2">
            <a:extLst>
              <a:ext uri="{FF2B5EF4-FFF2-40B4-BE49-F238E27FC236}">
                <a16:creationId xmlns:a16="http://schemas.microsoft.com/office/drawing/2014/main" id="{C7F57D5D-6D9D-4B96-5737-C7BE4F2D295D}"/>
              </a:ext>
            </a:extLst>
          </p:cNvPr>
          <p:cNvSpPr txBox="1"/>
          <p:nvPr/>
        </p:nvSpPr>
        <p:spPr>
          <a:xfrm>
            <a:off x="580239" y="3198167"/>
            <a:ext cx="11031522" cy="461665"/>
          </a:xfrm>
          <a:prstGeom prst="rect">
            <a:avLst/>
          </a:prstGeom>
          <a:ln w="38100">
            <a:noFill/>
          </a:ln>
        </p:spPr>
        <p:style>
          <a:lnRef idx="2">
            <a:schemeClr val="accent5"/>
          </a:lnRef>
          <a:fillRef idx="1">
            <a:schemeClr val="lt1"/>
          </a:fillRef>
          <a:effectRef idx="0">
            <a:schemeClr val="accent5"/>
          </a:effectRef>
          <a:fontRef idx="minor">
            <a:schemeClr val="dk1"/>
          </a:fontRef>
        </p:style>
        <p:txBody>
          <a:bodyPr wrap="square" rtlCol="0" anchor="ctr">
            <a:spAutoFit/>
          </a:bodyPr>
          <a:lstStyle/>
          <a:p>
            <a:pPr algn="ctr"/>
            <a:r>
              <a:rPr lang="ja-JP" altLang="en-US" sz="2400" b="1" dirty="0">
                <a:solidFill>
                  <a:srgbClr val="009EDE"/>
                </a:solidFill>
                <a:latin typeface="BIZ UDPゴシック" panose="020B0400000000000000" pitchFamily="50" charset="-128"/>
                <a:ea typeface="BIZ UDPゴシック" panose="020B0400000000000000" pitchFamily="50" charset="-128"/>
              </a:rPr>
              <a:t>ご清聴ありがとうございました</a:t>
            </a:r>
            <a:endParaRPr kumimoji="1" lang="en-US" altLang="ja-JP" sz="2400" b="1" dirty="0">
              <a:solidFill>
                <a:srgbClr val="009EDE"/>
              </a:solidFill>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21000969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9C5EBD-38F5-C094-DE8B-8E1CBA64EDA5}"/>
            </a:ext>
          </a:extLst>
        </p:cNvPr>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EA18A0EC-9C78-E437-3AFE-C0E5A620B6EE}"/>
              </a:ext>
            </a:extLst>
          </p:cNvPr>
          <p:cNvSpPr>
            <a:spLocks noGrp="1"/>
          </p:cNvSpPr>
          <p:nvPr>
            <p:ph type="sldNum" sz="quarter" idx="12"/>
          </p:nvPr>
        </p:nvSpPr>
        <p:spPr/>
        <p:txBody>
          <a:bodyPr/>
          <a:lstStyle/>
          <a:p>
            <a:fld id="{0172D7BF-650D-4FDD-B1CE-328134E7FEA1}" type="slidenum">
              <a:rPr kumimoji="1" lang="ja-JP" altLang="en-US" smtClean="0"/>
              <a:t>13</a:t>
            </a:fld>
            <a:endParaRPr kumimoji="1" lang="ja-JP" altLang="en-US"/>
          </a:p>
        </p:txBody>
      </p:sp>
      <p:sp>
        <p:nvSpPr>
          <p:cNvPr id="3" name="テキスト ボックス 2">
            <a:extLst>
              <a:ext uri="{FF2B5EF4-FFF2-40B4-BE49-F238E27FC236}">
                <a16:creationId xmlns:a16="http://schemas.microsoft.com/office/drawing/2014/main" id="{FF61EBCB-B96C-1FEF-45BD-11F49F855A4B}"/>
              </a:ext>
            </a:extLst>
          </p:cNvPr>
          <p:cNvSpPr txBox="1"/>
          <p:nvPr/>
        </p:nvSpPr>
        <p:spPr>
          <a:xfrm>
            <a:off x="580239" y="394282"/>
            <a:ext cx="11031522" cy="461665"/>
          </a:xfrm>
          <a:prstGeom prst="rect">
            <a:avLst/>
          </a:prstGeom>
          <a:ln w="38100">
            <a:solidFill>
              <a:schemeClr val="bg2">
                <a:lumMod val="50000"/>
              </a:schemeClr>
            </a:solidFill>
          </a:ln>
        </p:spPr>
        <p:style>
          <a:lnRef idx="2">
            <a:schemeClr val="accent5"/>
          </a:lnRef>
          <a:fillRef idx="1">
            <a:schemeClr val="lt1"/>
          </a:fillRef>
          <a:effectRef idx="0">
            <a:schemeClr val="accent5"/>
          </a:effectRef>
          <a:fontRef idx="minor">
            <a:schemeClr val="dk1"/>
          </a:fontRef>
        </p:style>
        <p:txBody>
          <a:bodyPr wrap="square" rtlCol="0" anchor="ctr">
            <a:spAutoFit/>
          </a:bodyPr>
          <a:lstStyle/>
          <a:p>
            <a:pPr algn="ctr"/>
            <a:r>
              <a:rPr kumimoji="1" lang="ja-JP" altLang="en-US" sz="2400" b="1" dirty="0">
                <a:solidFill>
                  <a:srgbClr val="009EDE"/>
                </a:solidFill>
                <a:latin typeface="BIZ UDPゴシック" panose="020B0400000000000000" pitchFamily="50" charset="-128"/>
                <a:ea typeface="BIZ UDPゴシック" panose="020B0400000000000000" pitchFamily="50" charset="-128"/>
              </a:rPr>
              <a:t>すかがわ</a:t>
            </a:r>
            <a:r>
              <a:rPr kumimoji="1" lang="en-US" altLang="ja-JP" sz="2400" b="1" dirty="0">
                <a:solidFill>
                  <a:srgbClr val="009EDE"/>
                </a:solidFill>
                <a:latin typeface="BIZ UDPゴシック" panose="020B0400000000000000" pitchFamily="50" charset="-128"/>
                <a:ea typeface="BIZ UDPゴシック" panose="020B0400000000000000" pitchFamily="50" charset="-128"/>
              </a:rPr>
              <a:t>TEC</a:t>
            </a:r>
            <a:r>
              <a:rPr kumimoji="1" lang="ja-JP" altLang="en-US" sz="2400" b="1" dirty="0">
                <a:solidFill>
                  <a:srgbClr val="009EDE"/>
                </a:solidFill>
                <a:latin typeface="BIZ UDPゴシック" panose="020B0400000000000000" pitchFamily="50" charset="-128"/>
                <a:ea typeface="BIZ UDPゴシック" panose="020B0400000000000000" pitchFamily="50" charset="-128"/>
              </a:rPr>
              <a:t>ツアーズ　</a:t>
            </a:r>
            <a:r>
              <a:rPr kumimoji="1" lang="en-US" altLang="ja-JP" sz="2400" b="1" dirty="0">
                <a:solidFill>
                  <a:srgbClr val="009EDE"/>
                </a:solidFill>
                <a:latin typeface="BIZ UDPゴシック" panose="020B0400000000000000" pitchFamily="50" charset="-128"/>
                <a:ea typeface="BIZ UDPゴシック" panose="020B0400000000000000" pitchFamily="50" charset="-128"/>
              </a:rPr>
              <a:t>QR</a:t>
            </a:r>
            <a:r>
              <a:rPr kumimoji="1" lang="ja-JP" altLang="en-US" sz="2400" b="1" dirty="0">
                <a:solidFill>
                  <a:srgbClr val="009EDE"/>
                </a:solidFill>
                <a:latin typeface="BIZ UDPゴシック" panose="020B0400000000000000" pitchFamily="50" charset="-128"/>
                <a:ea typeface="BIZ UDPゴシック" panose="020B0400000000000000" pitchFamily="50" charset="-128"/>
              </a:rPr>
              <a:t>コード集</a:t>
            </a:r>
            <a:endParaRPr kumimoji="1" lang="en-US" altLang="ja-JP" sz="2400" b="1" dirty="0">
              <a:solidFill>
                <a:srgbClr val="009EDE"/>
              </a:solidFill>
              <a:latin typeface="BIZ UDPゴシック" panose="020B0400000000000000" pitchFamily="50" charset="-128"/>
              <a:ea typeface="BIZ UDPゴシック" panose="020B0400000000000000" pitchFamily="50" charset="-128"/>
            </a:endParaRPr>
          </a:p>
        </p:txBody>
      </p:sp>
      <p:pic>
        <p:nvPicPr>
          <p:cNvPr id="11" name="図 10">
            <a:extLst>
              <a:ext uri="{FF2B5EF4-FFF2-40B4-BE49-F238E27FC236}">
                <a16:creationId xmlns:a16="http://schemas.microsoft.com/office/drawing/2014/main" id="{C9C1A5A5-941E-CC01-38F1-921EBC895AFD}"/>
              </a:ext>
            </a:extLst>
          </p:cNvPr>
          <p:cNvPicPr>
            <a:picLocks noChangeAspect="1"/>
          </p:cNvPicPr>
          <p:nvPr/>
        </p:nvPicPr>
        <p:blipFill>
          <a:blip r:embed="rId2"/>
          <a:stretch>
            <a:fillRect/>
          </a:stretch>
        </p:blipFill>
        <p:spPr>
          <a:xfrm>
            <a:off x="680281" y="1175589"/>
            <a:ext cx="10831437" cy="5363323"/>
          </a:xfrm>
          <a:prstGeom prst="rect">
            <a:avLst/>
          </a:prstGeom>
        </p:spPr>
      </p:pic>
    </p:spTree>
    <p:extLst>
      <p:ext uri="{BB962C8B-B14F-4D97-AF65-F5344CB8AC3E}">
        <p14:creationId xmlns:p14="http://schemas.microsoft.com/office/powerpoint/2010/main" val="34666821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2CD728-4339-4C06-66BB-A5E5422F416D}"/>
            </a:ext>
          </a:extLst>
        </p:cNvPr>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1B9249D7-9A1A-0A37-CA3D-4FECA78A07C4}"/>
              </a:ext>
            </a:extLst>
          </p:cNvPr>
          <p:cNvSpPr>
            <a:spLocks noGrp="1"/>
          </p:cNvSpPr>
          <p:nvPr>
            <p:ph type="sldNum" sz="quarter" idx="12"/>
          </p:nvPr>
        </p:nvSpPr>
        <p:spPr/>
        <p:txBody>
          <a:bodyPr/>
          <a:lstStyle/>
          <a:p>
            <a:fld id="{0172D7BF-650D-4FDD-B1CE-328134E7FEA1}" type="slidenum">
              <a:rPr kumimoji="1" lang="ja-JP" altLang="en-US" smtClean="0"/>
              <a:t>2</a:t>
            </a:fld>
            <a:endParaRPr kumimoji="1" lang="ja-JP" altLang="en-US"/>
          </a:p>
        </p:txBody>
      </p:sp>
      <p:sp>
        <p:nvSpPr>
          <p:cNvPr id="3" name="テキスト ボックス 2">
            <a:extLst>
              <a:ext uri="{FF2B5EF4-FFF2-40B4-BE49-F238E27FC236}">
                <a16:creationId xmlns:a16="http://schemas.microsoft.com/office/drawing/2014/main" id="{B42C543C-5228-50AC-ACC1-0BA8D66A2A7D}"/>
              </a:ext>
            </a:extLst>
          </p:cNvPr>
          <p:cNvSpPr txBox="1"/>
          <p:nvPr/>
        </p:nvSpPr>
        <p:spPr>
          <a:xfrm>
            <a:off x="580239" y="394282"/>
            <a:ext cx="11031522" cy="461665"/>
          </a:xfrm>
          <a:prstGeom prst="rect">
            <a:avLst/>
          </a:prstGeom>
          <a:ln w="38100">
            <a:solidFill>
              <a:schemeClr val="bg2">
                <a:lumMod val="50000"/>
              </a:schemeClr>
            </a:solidFill>
          </a:ln>
        </p:spPr>
        <p:style>
          <a:lnRef idx="2">
            <a:schemeClr val="accent5"/>
          </a:lnRef>
          <a:fillRef idx="1">
            <a:schemeClr val="lt1"/>
          </a:fillRef>
          <a:effectRef idx="0">
            <a:schemeClr val="accent5"/>
          </a:effectRef>
          <a:fontRef idx="minor">
            <a:schemeClr val="dk1"/>
          </a:fontRef>
        </p:style>
        <p:txBody>
          <a:bodyPr wrap="square" rtlCol="0" anchor="ctr">
            <a:spAutoFit/>
          </a:bodyPr>
          <a:lstStyle/>
          <a:p>
            <a:pPr algn="ctr"/>
            <a:r>
              <a:rPr kumimoji="1" lang="ja-JP" altLang="en-US" sz="2400" b="1" dirty="0">
                <a:solidFill>
                  <a:srgbClr val="009EDE"/>
                </a:solidFill>
                <a:latin typeface="BIZ UDPゴシック" panose="020B0400000000000000" pitchFamily="50" charset="-128"/>
                <a:ea typeface="BIZ UDPゴシック" panose="020B0400000000000000" pitchFamily="50" charset="-128"/>
              </a:rPr>
              <a:t>すかがわ</a:t>
            </a:r>
            <a:r>
              <a:rPr kumimoji="1" lang="en-US" altLang="ja-JP" sz="2400" b="1" dirty="0">
                <a:solidFill>
                  <a:srgbClr val="009EDE"/>
                </a:solidFill>
                <a:latin typeface="BIZ UDPゴシック" panose="020B0400000000000000" pitchFamily="50" charset="-128"/>
                <a:ea typeface="BIZ UDPゴシック" panose="020B0400000000000000" pitchFamily="50" charset="-128"/>
              </a:rPr>
              <a:t>TEC</a:t>
            </a:r>
            <a:r>
              <a:rPr lang="ja-JP" altLang="en-US" sz="2400" b="1" dirty="0">
                <a:solidFill>
                  <a:srgbClr val="009EDE"/>
                </a:solidFill>
                <a:latin typeface="BIZ UDPゴシック" panose="020B0400000000000000" pitchFamily="50" charset="-128"/>
                <a:ea typeface="BIZ UDPゴシック" panose="020B0400000000000000" pitchFamily="50" charset="-128"/>
              </a:rPr>
              <a:t>ツアーズとは</a:t>
            </a:r>
            <a:endParaRPr kumimoji="1" lang="en-US" altLang="ja-JP" sz="2400" b="1" dirty="0">
              <a:solidFill>
                <a:srgbClr val="009EDE"/>
              </a:solidFill>
              <a:latin typeface="BIZ UDPゴシック" panose="020B0400000000000000" pitchFamily="50" charset="-128"/>
              <a:ea typeface="BIZ UDPゴシック" panose="020B0400000000000000" pitchFamily="50" charset="-128"/>
            </a:endParaRPr>
          </a:p>
        </p:txBody>
      </p:sp>
      <p:sp>
        <p:nvSpPr>
          <p:cNvPr id="4" name="テキスト ボックス 3">
            <a:extLst>
              <a:ext uri="{FF2B5EF4-FFF2-40B4-BE49-F238E27FC236}">
                <a16:creationId xmlns:a16="http://schemas.microsoft.com/office/drawing/2014/main" id="{7CFE0112-224F-28D6-DAC2-DA161E1F81B4}"/>
              </a:ext>
            </a:extLst>
          </p:cNvPr>
          <p:cNvSpPr txBox="1"/>
          <p:nvPr/>
        </p:nvSpPr>
        <p:spPr>
          <a:xfrm>
            <a:off x="1167824" y="1443841"/>
            <a:ext cx="9856352" cy="3970318"/>
          </a:xfrm>
          <a:prstGeom prst="rect">
            <a:avLst/>
          </a:prstGeom>
          <a:noFill/>
        </p:spPr>
        <p:txBody>
          <a:bodyPr wrap="square" rtlCol="0">
            <a:spAutoFit/>
          </a:bodyPr>
          <a:lstStyle/>
          <a:p>
            <a:r>
              <a:rPr lang="ja-JP" altLang="en-US" dirty="0">
                <a:solidFill>
                  <a:schemeClr val="bg2">
                    <a:lumMod val="25000"/>
                  </a:schemeClr>
                </a:solidFill>
                <a:latin typeface="+mj-ea"/>
                <a:ea typeface="+mj-ea"/>
              </a:rPr>
              <a:t>地元企業</a:t>
            </a:r>
            <a:r>
              <a:rPr lang="en-US" altLang="ja-JP" dirty="0">
                <a:solidFill>
                  <a:schemeClr val="bg2">
                    <a:lumMod val="25000"/>
                  </a:schemeClr>
                </a:solidFill>
                <a:latin typeface="+mj-ea"/>
                <a:ea typeface="+mj-ea"/>
              </a:rPr>
              <a:t>23</a:t>
            </a:r>
            <a:r>
              <a:rPr lang="ja-JP" altLang="en-US" dirty="0">
                <a:solidFill>
                  <a:schemeClr val="bg2">
                    <a:lumMod val="25000"/>
                  </a:schemeClr>
                </a:solidFill>
                <a:latin typeface="+mj-ea"/>
                <a:ea typeface="+mj-ea"/>
              </a:rPr>
              <a:t>社と須賀川市が連携し、オープンカンパニー事業「すかがわ</a:t>
            </a:r>
            <a:r>
              <a:rPr lang="en-US" altLang="ja-JP" dirty="0">
                <a:solidFill>
                  <a:schemeClr val="bg2">
                    <a:lumMod val="25000"/>
                  </a:schemeClr>
                </a:solidFill>
                <a:latin typeface="+mj-ea"/>
                <a:ea typeface="+mj-ea"/>
              </a:rPr>
              <a:t>TEC</a:t>
            </a:r>
            <a:r>
              <a:rPr lang="ja-JP" altLang="en-US" dirty="0">
                <a:solidFill>
                  <a:schemeClr val="bg2">
                    <a:lumMod val="25000"/>
                  </a:schemeClr>
                </a:solidFill>
                <a:latin typeface="+mj-ea"/>
                <a:ea typeface="+mj-ea"/>
              </a:rPr>
              <a:t>ツアーズ」を開催しています。</a:t>
            </a:r>
            <a:endParaRPr lang="en-US" altLang="ja-JP" dirty="0">
              <a:solidFill>
                <a:schemeClr val="bg2">
                  <a:lumMod val="25000"/>
                </a:schemeClr>
              </a:solidFill>
              <a:latin typeface="+mj-ea"/>
              <a:ea typeface="+mj-ea"/>
            </a:endParaRPr>
          </a:p>
          <a:p>
            <a:endParaRPr lang="en-US" altLang="ja-JP" dirty="0">
              <a:solidFill>
                <a:schemeClr val="bg2">
                  <a:lumMod val="25000"/>
                </a:schemeClr>
              </a:solidFill>
              <a:latin typeface="+mj-ea"/>
              <a:ea typeface="+mj-ea"/>
            </a:endParaRPr>
          </a:p>
          <a:p>
            <a:r>
              <a:rPr lang="ja-JP" altLang="en-US" dirty="0">
                <a:solidFill>
                  <a:schemeClr val="bg2">
                    <a:lumMod val="25000"/>
                  </a:schemeClr>
                </a:solidFill>
                <a:latin typeface="+mj-ea"/>
                <a:ea typeface="+mj-ea"/>
              </a:rPr>
              <a:t>オープンカンパニーとは、その地域の企業や工場、いわゆるモノづくりの現場を公開し、様々な人に自由に来てもらうイベントです。</a:t>
            </a:r>
          </a:p>
          <a:p>
            <a:r>
              <a:rPr lang="ja-JP" altLang="en-US" dirty="0">
                <a:solidFill>
                  <a:schemeClr val="bg2">
                    <a:lumMod val="25000"/>
                  </a:schemeClr>
                </a:solidFill>
                <a:latin typeface="+mj-ea"/>
                <a:ea typeface="+mj-ea"/>
              </a:rPr>
              <a:t>一般的には「オープンファクトリー」ですが、すかがわ</a:t>
            </a:r>
            <a:r>
              <a:rPr lang="en-US" altLang="ja-JP" dirty="0">
                <a:solidFill>
                  <a:schemeClr val="bg2">
                    <a:lumMod val="25000"/>
                  </a:schemeClr>
                </a:solidFill>
                <a:latin typeface="+mj-ea"/>
                <a:ea typeface="+mj-ea"/>
              </a:rPr>
              <a:t>TEC</a:t>
            </a:r>
            <a:r>
              <a:rPr lang="ja-JP" altLang="en-US" dirty="0">
                <a:solidFill>
                  <a:schemeClr val="bg2">
                    <a:lumMod val="25000"/>
                  </a:schemeClr>
                </a:solidFill>
                <a:latin typeface="+mj-ea"/>
                <a:ea typeface="+mj-ea"/>
              </a:rPr>
              <a:t>ツアーズでは製造業以外の会社にも活動の輪を広げたいという思いから「オープンカンパニー」としています。</a:t>
            </a:r>
            <a:endParaRPr lang="en-US" altLang="ja-JP" dirty="0">
              <a:solidFill>
                <a:schemeClr val="bg2">
                  <a:lumMod val="25000"/>
                </a:schemeClr>
              </a:solidFill>
              <a:latin typeface="+mj-ea"/>
              <a:ea typeface="+mj-ea"/>
            </a:endParaRPr>
          </a:p>
          <a:p>
            <a:endParaRPr lang="ja-JP" altLang="en-US" dirty="0">
              <a:solidFill>
                <a:schemeClr val="bg2">
                  <a:lumMod val="25000"/>
                </a:schemeClr>
              </a:solidFill>
              <a:latin typeface="+mj-ea"/>
              <a:ea typeface="+mj-ea"/>
            </a:endParaRPr>
          </a:p>
          <a:p>
            <a:r>
              <a:rPr lang="en-US" altLang="ja-JP" dirty="0">
                <a:solidFill>
                  <a:schemeClr val="bg2">
                    <a:lumMod val="25000"/>
                  </a:schemeClr>
                </a:solidFill>
                <a:latin typeface="+mj-ea"/>
                <a:ea typeface="+mj-ea"/>
              </a:rPr>
              <a:t>2025</a:t>
            </a:r>
            <a:r>
              <a:rPr lang="ja-JP" altLang="en-US" dirty="0">
                <a:solidFill>
                  <a:schemeClr val="bg2">
                    <a:lumMod val="25000"/>
                  </a:schemeClr>
                </a:solidFill>
                <a:latin typeface="+mj-ea"/>
                <a:ea typeface="+mj-ea"/>
              </a:rPr>
              <a:t>年度までは、地元高校生を対象とした自由な企業見学の形式が中心となりますが、</a:t>
            </a:r>
            <a:r>
              <a:rPr lang="en-US" altLang="ja-JP" dirty="0">
                <a:solidFill>
                  <a:schemeClr val="bg2">
                    <a:lumMod val="25000"/>
                  </a:schemeClr>
                </a:solidFill>
                <a:latin typeface="+mj-ea"/>
                <a:ea typeface="+mj-ea"/>
              </a:rPr>
              <a:t>2026</a:t>
            </a:r>
            <a:r>
              <a:rPr lang="ja-JP" altLang="en-US" dirty="0">
                <a:solidFill>
                  <a:schemeClr val="bg2">
                    <a:lumMod val="25000"/>
                  </a:schemeClr>
                </a:solidFill>
                <a:latin typeface="+mj-ea"/>
                <a:ea typeface="+mj-ea"/>
              </a:rPr>
              <a:t>年度以降は対象を限定せず、学生、企業、地域、そして全国へ、コミュニケーションの輪を広げていきたいと思っています。</a:t>
            </a:r>
            <a:endParaRPr lang="en-US" altLang="ja-JP" dirty="0">
              <a:solidFill>
                <a:schemeClr val="bg2">
                  <a:lumMod val="25000"/>
                </a:schemeClr>
              </a:solidFill>
              <a:latin typeface="+mj-ea"/>
              <a:ea typeface="+mj-ea"/>
            </a:endParaRPr>
          </a:p>
          <a:p>
            <a:endParaRPr lang="ja-JP" altLang="en-US" dirty="0">
              <a:solidFill>
                <a:schemeClr val="bg2">
                  <a:lumMod val="25000"/>
                </a:schemeClr>
              </a:solidFill>
              <a:latin typeface="+mj-ea"/>
              <a:ea typeface="+mj-ea"/>
            </a:endParaRPr>
          </a:p>
          <a:p>
            <a:r>
              <a:rPr lang="ja-JP" altLang="en-US" dirty="0">
                <a:solidFill>
                  <a:schemeClr val="bg2">
                    <a:lumMod val="25000"/>
                  </a:schemeClr>
                </a:solidFill>
                <a:latin typeface="+mj-ea"/>
                <a:ea typeface="+mj-ea"/>
              </a:rPr>
              <a:t>将来的には、「人と人」「人と企業」「企業と企業」をつなぐイベントとして成長させていきたいと考えています。</a:t>
            </a:r>
            <a:endParaRPr kumimoji="1" lang="ja-JP" altLang="en-US" dirty="0">
              <a:solidFill>
                <a:schemeClr val="bg2">
                  <a:lumMod val="25000"/>
                </a:schemeClr>
              </a:solidFill>
              <a:latin typeface="+mj-ea"/>
              <a:ea typeface="+mj-ea"/>
            </a:endParaRPr>
          </a:p>
        </p:txBody>
      </p:sp>
    </p:spTree>
    <p:extLst>
      <p:ext uri="{BB962C8B-B14F-4D97-AF65-F5344CB8AC3E}">
        <p14:creationId xmlns:p14="http://schemas.microsoft.com/office/powerpoint/2010/main" val="36469473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6CC5B3-C5ED-6D9F-767C-7A99BC117423}"/>
            </a:ext>
          </a:extLst>
        </p:cNvPr>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CAA4F577-CB5E-E75E-B8F8-1BB3078E9A2C}"/>
              </a:ext>
            </a:extLst>
          </p:cNvPr>
          <p:cNvSpPr>
            <a:spLocks noGrp="1"/>
          </p:cNvSpPr>
          <p:nvPr>
            <p:ph type="sldNum" sz="quarter" idx="12"/>
          </p:nvPr>
        </p:nvSpPr>
        <p:spPr/>
        <p:txBody>
          <a:bodyPr/>
          <a:lstStyle/>
          <a:p>
            <a:fld id="{0172D7BF-650D-4FDD-B1CE-328134E7FEA1}" type="slidenum">
              <a:rPr kumimoji="1" lang="ja-JP" altLang="en-US" smtClean="0"/>
              <a:t>3</a:t>
            </a:fld>
            <a:endParaRPr kumimoji="1" lang="ja-JP" altLang="en-US"/>
          </a:p>
        </p:txBody>
      </p:sp>
      <p:sp>
        <p:nvSpPr>
          <p:cNvPr id="3" name="テキスト ボックス 2">
            <a:extLst>
              <a:ext uri="{FF2B5EF4-FFF2-40B4-BE49-F238E27FC236}">
                <a16:creationId xmlns:a16="http://schemas.microsoft.com/office/drawing/2014/main" id="{E1F1A2DE-1002-0696-3D1E-123CCA8ED7B5}"/>
              </a:ext>
            </a:extLst>
          </p:cNvPr>
          <p:cNvSpPr txBox="1"/>
          <p:nvPr/>
        </p:nvSpPr>
        <p:spPr>
          <a:xfrm>
            <a:off x="580239" y="394282"/>
            <a:ext cx="11031522" cy="461665"/>
          </a:xfrm>
          <a:prstGeom prst="rect">
            <a:avLst/>
          </a:prstGeom>
          <a:ln w="38100">
            <a:solidFill>
              <a:schemeClr val="bg2">
                <a:lumMod val="50000"/>
              </a:schemeClr>
            </a:solidFill>
          </a:ln>
        </p:spPr>
        <p:style>
          <a:lnRef idx="2">
            <a:schemeClr val="accent5"/>
          </a:lnRef>
          <a:fillRef idx="1">
            <a:schemeClr val="lt1"/>
          </a:fillRef>
          <a:effectRef idx="0">
            <a:schemeClr val="accent5"/>
          </a:effectRef>
          <a:fontRef idx="minor">
            <a:schemeClr val="dk1"/>
          </a:fontRef>
        </p:style>
        <p:txBody>
          <a:bodyPr wrap="square" rtlCol="0" anchor="ctr">
            <a:spAutoFit/>
          </a:bodyPr>
          <a:lstStyle/>
          <a:p>
            <a:pPr algn="ctr"/>
            <a:r>
              <a:rPr lang="ja-JP" altLang="en-US" sz="2400" b="1" dirty="0">
                <a:solidFill>
                  <a:srgbClr val="009EDE"/>
                </a:solidFill>
                <a:latin typeface="BIZ UDPゴシック" panose="020B0400000000000000" pitchFamily="50" charset="-128"/>
                <a:ea typeface="BIZ UDPゴシック" panose="020B0400000000000000" pitchFamily="50" charset="-128"/>
              </a:rPr>
              <a:t>参加企業は</a:t>
            </a:r>
            <a:r>
              <a:rPr lang="en-US" altLang="ja-JP" sz="2400" b="1" dirty="0">
                <a:solidFill>
                  <a:srgbClr val="009EDE"/>
                </a:solidFill>
                <a:latin typeface="BIZ UDPゴシック" panose="020B0400000000000000" pitchFamily="50" charset="-128"/>
                <a:ea typeface="BIZ UDPゴシック" panose="020B0400000000000000" pitchFamily="50" charset="-128"/>
              </a:rPr>
              <a:t>23</a:t>
            </a:r>
            <a:r>
              <a:rPr lang="ja-JP" altLang="en-US" sz="2400" b="1" dirty="0">
                <a:solidFill>
                  <a:srgbClr val="009EDE"/>
                </a:solidFill>
                <a:latin typeface="BIZ UDPゴシック" panose="020B0400000000000000" pitchFamily="50" charset="-128"/>
                <a:ea typeface="BIZ UDPゴシック" panose="020B0400000000000000" pitchFamily="50" charset="-128"/>
              </a:rPr>
              <a:t>社</a:t>
            </a:r>
            <a:endParaRPr kumimoji="1" lang="en-US" altLang="ja-JP" sz="2400" b="1" dirty="0">
              <a:solidFill>
                <a:srgbClr val="009EDE"/>
              </a:solidFill>
              <a:latin typeface="BIZ UDPゴシック" panose="020B0400000000000000" pitchFamily="50" charset="-128"/>
              <a:ea typeface="BIZ UDPゴシック" panose="020B0400000000000000" pitchFamily="50" charset="-128"/>
            </a:endParaRPr>
          </a:p>
        </p:txBody>
      </p:sp>
      <p:sp>
        <p:nvSpPr>
          <p:cNvPr id="4" name="テキスト ボックス 3">
            <a:extLst>
              <a:ext uri="{FF2B5EF4-FFF2-40B4-BE49-F238E27FC236}">
                <a16:creationId xmlns:a16="http://schemas.microsoft.com/office/drawing/2014/main" id="{8668F0CD-7BA7-DA6C-EC87-C5A3092FA815}"/>
              </a:ext>
            </a:extLst>
          </p:cNvPr>
          <p:cNvSpPr txBox="1"/>
          <p:nvPr/>
        </p:nvSpPr>
        <p:spPr>
          <a:xfrm>
            <a:off x="580239" y="1151206"/>
            <a:ext cx="6013152" cy="5047536"/>
          </a:xfrm>
          <a:prstGeom prst="rect">
            <a:avLst/>
          </a:prstGeom>
          <a:noFill/>
        </p:spPr>
        <p:txBody>
          <a:bodyPr wrap="square" rtlCol="0">
            <a:spAutoFit/>
          </a:bodyPr>
          <a:lstStyle/>
          <a:p>
            <a:r>
              <a:rPr lang="ja-JP" altLang="en-US" sz="1400" dirty="0">
                <a:solidFill>
                  <a:schemeClr val="bg2">
                    <a:lumMod val="25000"/>
                  </a:schemeClr>
                </a:solidFill>
                <a:latin typeface="+mj-ea"/>
                <a:ea typeface="+mj-ea"/>
              </a:rPr>
              <a:t>アルファ電子株式会社　食品事業部</a:t>
            </a:r>
          </a:p>
          <a:p>
            <a:r>
              <a:rPr lang="ja-JP" altLang="en-US" sz="1400" dirty="0">
                <a:solidFill>
                  <a:schemeClr val="bg2">
                    <a:lumMod val="25000"/>
                  </a:schemeClr>
                </a:solidFill>
                <a:latin typeface="+mj-ea"/>
                <a:ea typeface="+mj-ea"/>
              </a:rPr>
              <a:t>岩崎通信機株式会社　福島事業所</a:t>
            </a:r>
          </a:p>
          <a:p>
            <a:r>
              <a:rPr lang="ja-JP" altLang="en-US" sz="1400" dirty="0">
                <a:solidFill>
                  <a:schemeClr val="bg2">
                    <a:lumMod val="25000"/>
                  </a:schemeClr>
                </a:solidFill>
                <a:latin typeface="+mj-ea"/>
                <a:ea typeface="+mj-ea"/>
              </a:rPr>
              <a:t>エスケー電子工業株式会社</a:t>
            </a:r>
          </a:p>
          <a:p>
            <a:r>
              <a:rPr lang="ja-JP" altLang="en-US" sz="1400" dirty="0">
                <a:solidFill>
                  <a:schemeClr val="bg2">
                    <a:lumMod val="25000"/>
                  </a:schemeClr>
                </a:solidFill>
                <a:latin typeface="+mj-ea"/>
                <a:ea typeface="+mj-ea"/>
              </a:rPr>
              <a:t>大内新興化学工業株式会社　須賀川工場</a:t>
            </a:r>
          </a:p>
          <a:p>
            <a:r>
              <a:rPr lang="ja-JP" altLang="en-US" sz="1400" dirty="0">
                <a:solidFill>
                  <a:schemeClr val="bg2">
                    <a:lumMod val="25000"/>
                  </a:schemeClr>
                </a:solidFill>
                <a:latin typeface="+mj-ea"/>
                <a:ea typeface="+mj-ea"/>
              </a:rPr>
              <a:t>加賀マイクロソリューション株式会社</a:t>
            </a:r>
          </a:p>
          <a:p>
            <a:r>
              <a:rPr lang="ja-JP" altLang="en-US" sz="1400" dirty="0">
                <a:solidFill>
                  <a:schemeClr val="bg2">
                    <a:lumMod val="25000"/>
                  </a:schemeClr>
                </a:solidFill>
                <a:latin typeface="+mj-ea"/>
                <a:ea typeface="+mj-ea"/>
              </a:rPr>
              <a:t>笠原工業株式会社</a:t>
            </a:r>
          </a:p>
          <a:p>
            <a:r>
              <a:rPr lang="ja-JP" altLang="en-US" sz="1400" dirty="0">
                <a:solidFill>
                  <a:schemeClr val="bg2">
                    <a:lumMod val="25000"/>
                  </a:schemeClr>
                </a:solidFill>
                <a:latin typeface="+mj-ea"/>
                <a:ea typeface="+mj-ea"/>
              </a:rPr>
              <a:t>神田産業株式会社</a:t>
            </a:r>
          </a:p>
          <a:p>
            <a:r>
              <a:rPr lang="ja-JP" altLang="en-US" sz="1400" dirty="0">
                <a:solidFill>
                  <a:schemeClr val="bg2">
                    <a:lumMod val="25000"/>
                  </a:schemeClr>
                </a:solidFill>
                <a:latin typeface="+mj-ea"/>
                <a:ea typeface="+mj-ea"/>
              </a:rPr>
              <a:t>株式会社吉城光科学</a:t>
            </a:r>
          </a:p>
          <a:p>
            <a:r>
              <a:rPr lang="ja-JP" altLang="en-US" sz="1400" dirty="0">
                <a:solidFill>
                  <a:schemeClr val="bg2">
                    <a:lumMod val="25000"/>
                  </a:schemeClr>
                </a:solidFill>
                <a:latin typeface="+mj-ea"/>
                <a:ea typeface="+mj-ea"/>
              </a:rPr>
              <a:t>株式会社クラフト</a:t>
            </a:r>
          </a:p>
          <a:p>
            <a:r>
              <a:rPr lang="ja-JP" altLang="en-US" sz="1400" dirty="0">
                <a:solidFill>
                  <a:schemeClr val="bg2">
                    <a:lumMod val="25000"/>
                  </a:schemeClr>
                </a:solidFill>
                <a:latin typeface="+mj-ea"/>
                <a:ea typeface="+mj-ea"/>
              </a:rPr>
              <a:t>株式会社慈愛　にれの木保育園</a:t>
            </a:r>
          </a:p>
          <a:p>
            <a:r>
              <a:rPr lang="ja-JP" altLang="en-US" sz="1400" dirty="0">
                <a:solidFill>
                  <a:schemeClr val="bg2">
                    <a:lumMod val="25000"/>
                  </a:schemeClr>
                </a:solidFill>
                <a:latin typeface="+mj-ea"/>
                <a:ea typeface="+mj-ea"/>
              </a:rPr>
              <a:t>三柏工業株式会社</a:t>
            </a:r>
          </a:p>
          <a:p>
            <a:r>
              <a:rPr lang="ja-JP" altLang="en-US" sz="1400" dirty="0">
                <a:solidFill>
                  <a:schemeClr val="bg2">
                    <a:lumMod val="25000"/>
                  </a:schemeClr>
                </a:solidFill>
                <a:latin typeface="+mj-ea"/>
                <a:ea typeface="+mj-ea"/>
              </a:rPr>
              <a:t>須賀川瓦斯株式会社</a:t>
            </a:r>
          </a:p>
          <a:p>
            <a:r>
              <a:rPr lang="ja-JP" altLang="en-US" sz="1400" dirty="0">
                <a:solidFill>
                  <a:schemeClr val="bg2">
                    <a:lumMod val="25000"/>
                  </a:schemeClr>
                </a:solidFill>
                <a:latin typeface="+mj-ea"/>
                <a:ea typeface="+mj-ea"/>
              </a:rPr>
              <a:t>株式会社須賀川東部運送</a:t>
            </a:r>
          </a:p>
          <a:p>
            <a:r>
              <a:rPr lang="ja-JP" altLang="en-US" sz="1400" dirty="0">
                <a:solidFill>
                  <a:schemeClr val="bg2">
                    <a:lumMod val="25000"/>
                  </a:schemeClr>
                </a:solidFill>
                <a:latin typeface="+mj-ea"/>
                <a:ea typeface="+mj-ea"/>
              </a:rPr>
              <a:t>東京工装株式会社　福島工場</a:t>
            </a:r>
          </a:p>
          <a:p>
            <a:r>
              <a:rPr lang="ja-JP" altLang="en-US" sz="1400" dirty="0">
                <a:solidFill>
                  <a:schemeClr val="bg2">
                    <a:lumMod val="25000"/>
                  </a:schemeClr>
                </a:solidFill>
                <a:latin typeface="+mj-ea"/>
                <a:ea typeface="+mj-ea"/>
              </a:rPr>
              <a:t>株式会社東邦銀行　須賀川支店</a:t>
            </a:r>
          </a:p>
          <a:p>
            <a:r>
              <a:rPr lang="ja-JP" altLang="en-US" sz="1400" dirty="0">
                <a:solidFill>
                  <a:schemeClr val="bg2">
                    <a:lumMod val="25000"/>
                  </a:schemeClr>
                </a:solidFill>
                <a:latin typeface="+mj-ea"/>
                <a:ea typeface="+mj-ea"/>
              </a:rPr>
              <a:t>東北電力ネットワーク株式会社　須賀川電力センター</a:t>
            </a:r>
          </a:p>
          <a:p>
            <a:r>
              <a:rPr lang="ja-JP" altLang="en-US" sz="1400" dirty="0">
                <a:solidFill>
                  <a:schemeClr val="bg2">
                    <a:lumMod val="25000"/>
                  </a:schemeClr>
                </a:solidFill>
                <a:latin typeface="+mj-ea"/>
                <a:ea typeface="+mj-ea"/>
              </a:rPr>
              <a:t>トキワ印刷株式会社</a:t>
            </a:r>
          </a:p>
          <a:p>
            <a:r>
              <a:rPr lang="ja-JP" altLang="en-US" sz="1400" dirty="0">
                <a:solidFill>
                  <a:schemeClr val="bg2">
                    <a:lumMod val="25000"/>
                  </a:schemeClr>
                </a:solidFill>
                <a:latin typeface="+mj-ea"/>
                <a:ea typeface="+mj-ea"/>
              </a:rPr>
              <a:t>林精器製造株式会社</a:t>
            </a:r>
          </a:p>
          <a:p>
            <a:r>
              <a:rPr lang="ja-JP" altLang="en-US" sz="1400" dirty="0">
                <a:solidFill>
                  <a:schemeClr val="bg2">
                    <a:lumMod val="25000"/>
                  </a:schemeClr>
                </a:solidFill>
                <a:latin typeface="+mj-ea"/>
                <a:ea typeface="+mj-ea"/>
              </a:rPr>
              <a:t>パラマウント硝子工業株式会社</a:t>
            </a:r>
          </a:p>
          <a:p>
            <a:r>
              <a:rPr lang="ja-JP" altLang="en-US" sz="1400" dirty="0">
                <a:solidFill>
                  <a:schemeClr val="bg2">
                    <a:lumMod val="25000"/>
                  </a:schemeClr>
                </a:solidFill>
                <a:latin typeface="+mj-ea"/>
                <a:ea typeface="+mj-ea"/>
              </a:rPr>
              <a:t>株式会社ひまわり</a:t>
            </a:r>
          </a:p>
          <a:p>
            <a:r>
              <a:rPr lang="ja-JP" altLang="en-US" sz="1400" dirty="0">
                <a:solidFill>
                  <a:schemeClr val="bg2">
                    <a:lumMod val="25000"/>
                  </a:schemeClr>
                </a:solidFill>
                <a:latin typeface="+mj-ea"/>
                <a:ea typeface="+mj-ea"/>
              </a:rPr>
              <a:t>株式会社福島タネセンター</a:t>
            </a:r>
          </a:p>
          <a:p>
            <a:r>
              <a:rPr lang="ja-JP" altLang="en-US" sz="1400" dirty="0">
                <a:solidFill>
                  <a:schemeClr val="bg2">
                    <a:lumMod val="25000"/>
                  </a:schemeClr>
                </a:solidFill>
                <a:latin typeface="+mj-ea"/>
                <a:ea typeface="+mj-ea"/>
              </a:rPr>
              <a:t>武蔵野精機株式会社</a:t>
            </a:r>
          </a:p>
          <a:p>
            <a:r>
              <a:rPr lang="ja-JP" altLang="en-US" sz="1400" dirty="0">
                <a:solidFill>
                  <a:schemeClr val="bg2">
                    <a:lumMod val="25000"/>
                  </a:schemeClr>
                </a:solidFill>
                <a:latin typeface="+mj-ea"/>
                <a:ea typeface="+mj-ea"/>
              </a:rPr>
              <a:t>和田装備株式会社</a:t>
            </a:r>
            <a:endParaRPr kumimoji="1" lang="ja-JP" altLang="en-US" sz="1400" dirty="0">
              <a:solidFill>
                <a:schemeClr val="bg2">
                  <a:lumMod val="25000"/>
                </a:schemeClr>
              </a:solidFill>
              <a:latin typeface="+mj-ea"/>
              <a:ea typeface="+mj-ea"/>
            </a:endParaRPr>
          </a:p>
        </p:txBody>
      </p:sp>
      <p:pic>
        <p:nvPicPr>
          <p:cNvPr id="5" name="図 4">
            <a:extLst>
              <a:ext uri="{FF2B5EF4-FFF2-40B4-BE49-F238E27FC236}">
                <a16:creationId xmlns:a16="http://schemas.microsoft.com/office/drawing/2014/main" id="{60DE46AF-FBBE-E98E-FF82-8BBC498D2267}"/>
              </a:ext>
            </a:extLst>
          </p:cNvPr>
          <p:cNvPicPr>
            <a:picLocks noChangeAspect="1"/>
          </p:cNvPicPr>
          <p:nvPr/>
        </p:nvPicPr>
        <p:blipFill>
          <a:blip r:embed="rId2"/>
          <a:stretch>
            <a:fillRect/>
          </a:stretch>
        </p:blipFill>
        <p:spPr>
          <a:xfrm>
            <a:off x="5103222" y="1565782"/>
            <a:ext cx="6805749" cy="453716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3413064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B40B0E-491E-763D-87FE-5A0A29AD8A66}"/>
            </a:ext>
          </a:extLst>
        </p:cNvPr>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9B8AB200-8A91-54EA-E54D-B2FA544087C1}"/>
              </a:ext>
            </a:extLst>
          </p:cNvPr>
          <p:cNvSpPr>
            <a:spLocks noGrp="1"/>
          </p:cNvSpPr>
          <p:nvPr>
            <p:ph type="sldNum" sz="quarter" idx="12"/>
          </p:nvPr>
        </p:nvSpPr>
        <p:spPr/>
        <p:txBody>
          <a:bodyPr/>
          <a:lstStyle/>
          <a:p>
            <a:fld id="{0172D7BF-650D-4FDD-B1CE-328134E7FEA1}" type="slidenum">
              <a:rPr kumimoji="1" lang="ja-JP" altLang="en-US" smtClean="0"/>
              <a:t>4</a:t>
            </a:fld>
            <a:endParaRPr kumimoji="1" lang="ja-JP" altLang="en-US"/>
          </a:p>
        </p:txBody>
      </p:sp>
      <p:sp>
        <p:nvSpPr>
          <p:cNvPr id="3" name="テキスト ボックス 2">
            <a:extLst>
              <a:ext uri="{FF2B5EF4-FFF2-40B4-BE49-F238E27FC236}">
                <a16:creationId xmlns:a16="http://schemas.microsoft.com/office/drawing/2014/main" id="{874EACB5-6C31-A673-59B9-C5B715EC2BDD}"/>
              </a:ext>
            </a:extLst>
          </p:cNvPr>
          <p:cNvSpPr txBox="1"/>
          <p:nvPr/>
        </p:nvSpPr>
        <p:spPr>
          <a:xfrm>
            <a:off x="580239" y="394282"/>
            <a:ext cx="11031522" cy="461665"/>
          </a:xfrm>
          <a:prstGeom prst="rect">
            <a:avLst/>
          </a:prstGeom>
          <a:ln w="38100">
            <a:solidFill>
              <a:schemeClr val="bg2">
                <a:lumMod val="50000"/>
              </a:schemeClr>
            </a:solidFill>
          </a:ln>
        </p:spPr>
        <p:style>
          <a:lnRef idx="2">
            <a:schemeClr val="accent5"/>
          </a:lnRef>
          <a:fillRef idx="1">
            <a:schemeClr val="lt1"/>
          </a:fillRef>
          <a:effectRef idx="0">
            <a:schemeClr val="accent5"/>
          </a:effectRef>
          <a:fontRef idx="minor">
            <a:schemeClr val="dk1"/>
          </a:fontRef>
        </p:style>
        <p:txBody>
          <a:bodyPr wrap="square" rtlCol="0" anchor="ctr">
            <a:spAutoFit/>
          </a:bodyPr>
          <a:lstStyle/>
          <a:p>
            <a:pPr algn="ctr"/>
            <a:r>
              <a:rPr kumimoji="1" lang="ja-JP" altLang="en-US" sz="2400" b="1" dirty="0">
                <a:solidFill>
                  <a:srgbClr val="009EDE"/>
                </a:solidFill>
                <a:latin typeface="BIZ UDPゴシック" panose="020B0400000000000000" pitchFamily="50" charset="-128"/>
                <a:ea typeface="BIZ UDPゴシック" panose="020B0400000000000000" pitchFamily="50" charset="-128"/>
              </a:rPr>
              <a:t>地元すかがわにこんな企業がある！ということを知ってほしい</a:t>
            </a:r>
            <a:endParaRPr kumimoji="1" lang="en-US" altLang="ja-JP" sz="2400" b="1" dirty="0">
              <a:solidFill>
                <a:srgbClr val="009EDE"/>
              </a:solidFill>
              <a:latin typeface="BIZ UDPゴシック" panose="020B0400000000000000" pitchFamily="50" charset="-128"/>
              <a:ea typeface="BIZ UDPゴシック" panose="020B0400000000000000" pitchFamily="50" charset="-128"/>
            </a:endParaRPr>
          </a:p>
        </p:txBody>
      </p:sp>
      <p:sp>
        <p:nvSpPr>
          <p:cNvPr id="4" name="テキスト ボックス 3">
            <a:extLst>
              <a:ext uri="{FF2B5EF4-FFF2-40B4-BE49-F238E27FC236}">
                <a16:creationId xmlns:a16="http://schemas.microsoft.com/office/drawing/2014/main" id="{C939E8FE-C82B-F6F1-08BE-1D145B85D07F}"/>
              </a:ext>
            </a:extLst>
          </p:cNvPr>
          <p:cNvSpPr txBox="1"/>
          <p:nvPr/>
        </p:nvSpPr>
        <p:spPr>
          <a:xfrm>
            <a:off x="580238" y="1238292"/>
            <a:ext cx="8903395" cy="5047536"/>
          </a:xfrm>
          <a:prstGeom prst="rect">
            <a:avLst/>
          </a:prstGeom>
          <a:noFill/>
        </p:spPr>
        <p:txBody>
          <a:bodyPr wrap="square" rtlCol="0">
            <a:spAutoFit/>
          </a:bodyPr>
          <a:lstStyle/>
          <a:p>
            <a:r>
              <a:rPr lang="en-US" altLang="ja-JP" sz="1400" dirty="0">
                <a:solidFill>
                  <a:schemeClr val="bg2">
                    <a:lumMod val="25000"/>
                  </a:schemeClr>
                </a:solidFill>
                <a:latin typeface="+mj-ea"/>
                <a:ea typeface="+mj-ea"/>
              </a:rPr>
              <a:t>2025</a:t>
            </a:r>
            <a:r>
              <a:rPr lang="ja-JP" altLang="en-US" sz="1400" dirty="0">
                <a:solidFill>
                  <a:schemeClr val="bg2">
                    <a:lumMod val="25000"/>
                  </a:schemeClr>
                </a:solidFill>
                <a:latin typeface="+mj-ea"/>
                <a:ea typeface="+mj-ea"/>
              </a:rPr>
              <a:t>年度の取り組み内容</a:t>
            </a:r>
            <a:endParaRPr lang="en-US" altLang="ja-JP" sz="1400" dirty="0">
              <a:solidFill>
                <a:schemeClr val="bg2">
                  <a:lumMod val="25000"/>
                </a:schemeClr>
              </a:solidFill>
              <a:latin typeface="+mj-ea"/>
              <a:ea typeface="+mj-ea"/>
            </a:endParaRPr>
          </a:p>
          <a:p>
            <a:endParaRPr kumimoji="1" lang="en-US" altLang="ja-JP" sz="1400" dirty="0">
              <a:solidFill>
                <a:schemeClr val="bg2">
                  <a:lumMod val="25000"/>
                </a:schemeClr>
              </a:solidFill>
              <a:latin typeface="+mj-ea"/>
              <a:ea typeface="+mj-ea"/>
            </a:endParaRPr>
          </a:p>
          <a:p>
            <a:r>
              <a:rPr lang="ja-JP" altLang="en-US" sz="1400" dirty="0">
                <a:solidFill>
                  <a:schemeClr val="bg2">
                    <a:lumMod val="25000"/>
                  </a:schemeClr>
                </a:solidFill>
                <a:latin typeface="+mj-ea"/>
                <a:ea typeface="+mj-ea"/>
              </a:rPr>
              <a:t>　①すかがわ</a:t>
            </a:r>
            <a:r>
              <a:rPr lang="en-US" altLang="ja-JP" sz="1400" dirty="0">
                <a:solidFill>
                  <a:schemeClr val="bg2">
                    <a:lumMod val="25000"/>
                  </a:schemeClr>
                </a:solidFill>
                <a:latin typeface="+mj-ea"/>
                <a:ea typeface="+mj-ea"/>
              </a:rPr>
              <a:t>TEC</a:t>
            </a:r>
            <a:r>
              <a:rPr lang="ja-JP" altLang="en-US" sz="1400" dirty="0">
                <a:solidFill>
                  <a:schemeClr val="bg2">
                    <a:lumMod val="25000"/>
                  </a:schemeClr>
                </a:solidFill>
                <a:latin typeface="+mj-ea"/>
                <a:ea typeface="+mj-ea"/>
              </a:rPr>
              <a:t>ツアーズに向けた実行委員会の開催</a:t>
            </a:r>
            <a:endParaRPr kumimoji="1" lang="en-US" altLang="ja-JP" sz="1400" dirty="0">
              <a:solidFill>
                <a:schemeClr val="bg2">
                  <a:lumMod val="25000"/>
                </a:schemeClr>
              </a:solidFill>
              <a:latin typeface="+mj-ea"/>
              <a:ea typeface="+mj-ea"/>
            </a:endParaRPr>
          </a:p>
          <a:p>
            <a:endParaRPr lang="en-US" altLang="ja-JP" sz="1400" dirty="0">
              <a:solidFill>
                <a:schemeClr val="bg2">
                  <a:lumMod val="25000"/>
                </a:schemeClr>
              </a:solidFill>
              <a:latin typeface="+mj-ea"/>
              <a:ea typeface="+mj-ea"/>
            </a:endParaRPr>
          </a:p>
          <a:p>
            <a:r>
              <a:rPr lang="ja-JP" altLang="en-US" sz="1400" dirty="0">
                <a:solidFill>
                  <a:schemeClr val="bg2">
                    <a:lumMod val="25000"/>
                  </a:schemeClr>
                </a:solidFill>
                <a:latin typeface="+mj-ea"/>
                <a:ea typeface="+mj-ea"/>
              </a:rPr>
              <a:t>　②新規加入企業の</a:t>
            </a:r>
            <a:r>
              <a:rPr lang="en-US" altLang="ja-JP" sz="1400" dirty="0">
                <a:solidFill>
                  <a:schemeClr val="bg2">
                    <a:lumMod val="25000"/>
                  </a:schemeClr>
                </a:solidFill>
                <a:latin typeface="+mj-ea"/>
                <a:ea typeface="+mj-ea"/>
              </a:rPr>
              <a:t>HP</a:t>
            </a:r>
            <a:r>
              <a:rPr lang="ja-JP" altLang="en-US" sz="1400" dirty="0">
                <a:solidFill>
                  <a:schemeClr val="bg2">
                    <a:lumMod val="25000"/>
                  </a:schemeClr>
                </a:solidFill>
                <a:latin typeface="+mj-ea"/>
                <a:ea typeface="+mj-ea"/>
              </a:rPr>
              <a:t>への追加</a:t>
            </a:r>
            <a:endParaRPr lang="en-US" altLang="ja-JP" sz="1400" dirty="0">
              <a:solidFill>
                <a:schemeClr val="bg2">
                  <a:lumMod val="25000"/>
                </a:schemeClr>
              </a:solidFill>
              <a:latin typeface="+mj-ea"/>
              <a:ea typeface="+mj-ea"/>
            </a:endParaRPr>
          </a:p>
          <a:p>
            <a:endParaRPr kumimoji="1" lang="en-US" altLang="ja-JP" sz="1400" dirty="0">
              <a:solidFill>
                <a:schemeClr val="bg2">
                  <a:lumMod val="25000"/>
                </a:schemeClr>
              </a:solidFill>
              <a:latin typeface="+mj-ea"/>
              <a:ea typeface="+mj-ea"/>
            </a:endParaRPr>
          </a:p>
          <a:p>
            <a:r>
              <a:rPr kumimoji="1" lang="ja-JP" altLang="en-US" sz="1400" dirty="0">
                <a:solidFill>
                  <a:schemeClr val="bg2">
                    <a:lumMod val="25000"/>
                  </a:schemeClr>
                </a:solidFill>
                <a:latin typeface="+mj-ea"/>
                <a:ea typeface="+mj-ea"/>
              </a:rPr>
              <a:t>　③企業紹介動画を作成（各社自分たちで作る）して公式</a:t>
            </a:r>
            <a:r>
              <a:rPr kumimoji="1" lang="en-US" altLang="ja-JP" sz="1400" dirty="0" err="1">
                <a:solidFill>
                  <a:schemeClr val="bg2">
                    <a:lumMod val="25000"/>
                  </a:schemeClr>
                </a:solidFill>
                <a:latin typeface="+mj-ea"/>
                <a:ea typeface="+mj-ea"/>
              </a:rPr>
              <a:t>Youtube</a:t>
            </a:r>
            <a:r>
              <a:rPr kumimoji="1" lang="ja-JP" altLang="en-US" sz="1400" dirty="0">
                <a:solidFill>
                  <a:schemeClr val="bg2">
                    <a:lumMod val="25000"/>
                  </a:schemeClr>
                </a:solidFill>
                <a:latin typeface="+mj-ea"/>
                <a:ea typeface="+mj-ea"/>
              </a:rPr>
              <a:t>へアップロード</a:t>
            </a:r>
            <a:endParaRPr kumimoji="1" lang="en-US" altLang="ja-JP" sz="1400" dirty="0">
              <a:solidFill>
                <a:schemeClr val="bg2">
                  <a:lumMod val="25000"/>
                </a:schemeClr>
              </a:solidFill>
              <a:latin typeface="+mj-ea"/>
              <a:ea typeface="+mj-ea"/>
            </a:endParaRPr>
          </a:p>
          <a:p>
            <a:endParaRPr lang="en-US" altLang="ja-JP" sz="1400" dirty="0">
              <a:solidFill>
                <a:schemeClr val="bg2">
                  <a:lumMod val="25000"/>
                </a:schemeClr>
              </a:solidFill>
              <a:latin typeface="+mj-ea"/>
              <a:ea typeface="+mj-ea"/>
            </a:endParaRPr>
          </a:p>
          <a:p>
            <a:r>
              <a:rPr lang="ja-JP" altLang="en-US" sz="1400" dirty="0">
                <a:solidFill>
                  <a:schemeClr val="bg2">
                    <a:lumMod val="25000"/>
                  </a:schemeClr>
                </a:solidFill>
                <a:latin typeface="+mj-ea"/>
                <a:ea typeface="+mj-ea"/>
              </a:rPr>
              <a:t>　④地元高校（岩瀬農業・須賀川創英館・清陵情報）への事前プレゼンテーション</a:t>
            </a:r>
            <a:endParaRPr lang="en-US" altLang="ja-JP" sz="1400" dirty="0">
              <a:solidFill>
                <a:schemeClr val="bg2">
                  <a:lumMod val="25000"/>
                </a:schemeClr>
              </a:solidFill>
              <a:latin typeface="+mj-ea"/>
              <a:ea typeface="+mj-ea"/>
            </a:endParaRPr>
          </a:p>
          <a:p>
            <a:endParaRPr kumimoji="1" lang="en-US" altLang="ja-JP" sz="1400" dirty="0">
              <a:solidFill>
                <a:schemeClr val="bg2">
                  <a:lumMod val="25000"/>
                </a:schemeClr>
              </a:solidFill>
              <a:latin typeface="+mj-ea"/>
              <a:ea typeface="+mj-ea"/>
            </a:endParaRPr>
          </a:p>
          <a:p>
            <a:r>
              <a:rPr lang="ja-JP" altLang="en-US" sz="1400" dirty="0">
                <a:solidFill>
                  <a:schemeClr val="bg2">
                    <a:lumMod val="25000"/>
                  </a:schemeClr>
                </a:solidFill>
                <a:latin typeface="+mj-ea"/>
                <a:ea typeface="+mj-ea"/>
              </a:rPr>
              <a:t>　⑤地元公民館との連携事業「親子向けプログラミング教室」</a:t>
            </a:r>
            <a:endParaRPr lang="en-US" altLang="ja-JP" sz="1400" dirty="0">
              <a:solidFill>
                <a:schemeClr val="bg2">
                  <a:lumMod val="25000"/>
                </a:schemeClr>
              </a:solidFill>
              <a:latin typeface="+mj-ea"/>
              <a:ea typeface="+mj-ea"/>
            </a:endParaRPr>
          </a:p>
          <a:p>
            <a:endParaRPr lang="en-US" altLang="ja-JP" sz="1400" dirty="0">
              <a:solidFill>
                <a:schemeClr val="bg2">
                  <a:lumMod val="25000"/>
                </a:schemeClr>
              </a:solidFill>
              <a:latin typeface="+mj-ea"/>
              <a:ea typeface="+mj-ea"/>
            </a:endParaRPr>
          </a:p>
          <a:p>
            <a:r>
              <a:rPr lang="ja-JP" altLang="en-US" sz="1400" dirty="0">
                <a:solidFill>
                  <a:schemeClr val="bg2">
                    <a:lumMod val="25000"/>
                  </a:schemeClr>
                </a:solidFill>
                <a:latin typeface="+mj-ea"/>
                <a:ea typeface="+mj-ea"/>
              </a:rPr>
              <a:t>　⑥すかがわ商工フェスタへの出展</a:t>
            </a:r>
            <a:endParaRPr lang="en-US" altLang="ja-JP" sz="1400" dirty="0">
              <a:solidFill>
                <a:schemeClr val="bg2">
                  <a:lumMod val="25000"/>
                </a:schemeClr>
              </a:solidFill>
              <a:latin typeface="+mj-ea"/>
              <a:ea typeface="+mj-ea"/>
            </a:endParaRPr>
          </a:p>
          <a:p>
            <a:endParaRPr lang="en-US" altLang="ja-JP" sz="1400" dirty="0">
              <a:solidFill>
                <a:schemeClr val="bg2">
                  <a:lumMod val="25000"/>
                </a:schemeClr>
              </a:solidFill>
              <a:latin typeface="+mj-ea"/>
              <a:ea typeface="+mj-ea"/>
            </a:endParaRPr>
          </a:p>
          <a:p>
            <a:r>
              <a:rPr lang="ja-JP" altLang="en-US" sz="1400" dirty="0">
                <a:solidFill>
                  <a:schemeClr val="bg2">
                    <a:lumMod val="25000"/>
                  </a:schemeClr>
                </a:solidFill>
                <a:latin typeface="+mj-ea"/>
                <a:ea typeface="+mj-ea"/>
              </a:rPr>
              <a:t>　⑦すかがわ</a:t>
            </a:r>
            <a:r>
              <a:rPr lang="en-US" altLang="ja-JP" sz="1400" dirty="0">
                <a:solidFill>
                  <a:schemeClr val="bg2">
                    <a:lumMod val="25000"/>
                  </a:schemeClr>
                </a:solidFill>
                <a:latin typeface="+mj-ea"/>
                <a:ea typeface="+mj-ea"/>
              </a:rPr>
              <a:t>TEC</a:t>
            </a:r>
            <a:r>
              <a:rPr lang="ja-JP" altLang="en-US" sz="1400" dirty="0">
                <a:solidFill>
                  <a:schemeClr val="bg2">
                    <a:lumMod val="25000"/>
                  </a:schemeClr>
                </a:solidFill>
                <a:latin typeface="+mj-ea"/>
                <a:ea typeface="+mj-ea"/>
              </a:rPr>
              <a:t>ツアーズ（地元高校生</a:t>
            </a:r>
            <a:r>
              <a:rPr lang="en-US" altLang="ja-JP" sz="1400" dirty="0">
                <a:solidFill>
                  <a:schemeClr val="bg2">
                    <a:lumMod val="25000"/>
                  </a:schemeClr>
                </a:solidFill>
                <a:latin typeface="+mj-ea"/>
                <a:ea typeface="+mj-ea"/>
              </a:rPr>
              <a:t>435</a:t>
            </a:r>
            <a:r>
              <a:rPr lang="ja-JP" altLang="en-US" sz="1400" dirty="0">
                <a:solidFill>
                  <a:schemeClr val="bg2">
                    <a:lumMod val="25000"/>
                  </a:schemeClr>
                </a:solidFill>
                <a:latin typeface="+mj-ea"/>
                <a:ea typeface="+mj-ea"/>
              </a:rPr>
              <a:t>名がバスツアーで企業訪問）</a:t>
            </a:r>
            <a:endParaRPr lang="en-US" altLang="ja-JP" sz="1400" dirty="0">
              <a:solidFill>
                <a:schemeClr val="bg2">
                  <a:lumMod val="25000"/>
                </a:schemeClr>
              </a:solidFill>
              <a:latin typeface="+mj-ea"/>
              <a:ea typeface="+mj-ea"/>
            </a:endParaRPr>
          </a:p>
          <a:p>
            <a:endParaRPr lang="en-US" altLang="ja-JP" sz="1400" dirty="0">
              <a:solidFill>
                <a:schemeClr val="bg2">
                  <a:lumMod val="25000"/>
                </a:schemeClr>
              </a:solidFill>
              <a:latin typeface="+mj-ea"/>
              <a:ea typeface="+mj-ea"/>
            </a:endParaRPr>
          </a:p>
          <a:p>
            <a:r>
              <a:rPr lang="ja-JP" altLang="en-US" sz="1400" dirty="0">
                <a:solidFill>
                  <a:schemeClr val="bg2">
                    <a:lumMod val="25000"/>
                  </a:schemeClr>
                </a:solidFill>
                <a:latin typeface="+mj-ea"/>
                <a:ea typeface="+mj-ea"/>
              </a:rPr>
              <a:t>　⑦参加企業が集まっての忘年懇親会</a:t>
            </a:r>
            <a:endParaRPr lang="en-US" altLang="ja-JP" sz="1400" dirty="0">
              <a:solidFill>
                <a:schemeClr val="bg2">
                  <a:lumMod val="25000"/>
                </a:schemeClr>
              </a:solidFill>
              <a:latin typeface="+mj-ea"/>
              <a:ea typeface="+mj-ea"/>
            </a:endParaRPr>
          </a:p>
          <a:p>
            <a:endParaRPr lang="en-US" altLang="ja-JP" sz="1400" dirty="0">
              <a:solidFill>
                <a:schemeClr val="bg2">
                  <a:lumMod val="25000"/>
                </a:schemeClr>
              </a:solidFill>
              <a:latin typeface="+mj-ea"/>
              <a:ea typeface="+mj-ea"/>
            </a:endParaRPr>
          </a:p>
          <a:p>
            <a:r>
              <a:rPr lang="ja-JP" altLang="en-US" sz="1400" dirty="0">
                <a:solidFill>
                  <a:schemeClr val="bg2">
                    <a:lumMod val="25000"/>
                  </a:schemeClr>
                </a:solidFill>
                <a:latin typeface="+mj-ea"/>
                <a:ea typeface="+mj-ea"/>
              </a:rPr>
              <a:t>　⑧ムシテックワールド「すごいぞ！ふくしま展」に出展</a:t>
            </a:r>
            <a:endParaRPr lang="en-US" altLang="ja-JP" sz="1400" dirty="0">
              <a:solidFill>
                <a:schemeClr val="bg2">
                  <a:lumMod val="25000"/>
                </a:schemeClr>
              </a:solidFill>
              <a:latin typeface="+mj-ea"/>
              <a:ea typeface="+mj-ea"/>
            </a:endParaRPr>
          </a:p>
          <a:p>
            <a:endParaRPr lang="en-US" altLang="ja-JP" sz="1400" dirty="0">
              <a:solidFill>
                <a:schemeClr val="bg2">
                  <a:lumMod val="25000"/>
                </a:schemeClr>
              </a:solidFill>
              <a:latin typeface="+mj-ea"/>
              <a:ea typeface="+mj-ea"/>
            </a:endParaRPr>
          </a:p>
          <a:p>
            <a:r>
              <a:rPr lang="ja-JP" altLang="en-US" sz="1400" dirty="0">
                <a:solidFill>
                  <a:schemeClr val="bg2">
                    <a:lumMod val="25000"/>
                  </a:schemeClr>
                </a:solidFill>
                <a:latin typeface="+mj-ea"/>
                <a:ea typeface="+mj-ea"/>
              </a:rPr>
              <a:t>　⑨</a:t>
            </a:r>
            <a:r>
              <a:rPr lang="en-US" altLang="ja-JP" sz="1400" dirty="0" err="1">
                <a:solidFill>
                  <a:schemeClr val="bg2">
                    <a:lumMod val="25000"/>
                  </a:schemeClr>
                </a:solidFill>
                <a:latin typeface="+mj-ea"/>
                <a:ea typeface="+mj-ea"/>
              </a:rPr>
              <a:t>Youtube</a:t>
            </a:r>
            <a:r>
              <a:rPr lang="ja-JP" altLang="en-US" sz="1400" dirty="0">
                <a:solidFill>
                  <a:schemeClr val="bg2">
                    <a:lumMod val="25000"/>
                  </a:schemeClr>
                </a:solidFill>
                <a:latin typeface="+mj-ea"/>
                <a:ea typeface="+mj-ea"/>
              </a:rPr>
              <a:t>広告用動画を作成（地元映像制作会社に委託）</a:t>
            </a:r>
            <a:endParaRPr lang="en-US" altLang="ja-JP" sz="1400" dirty="0">
              <a:solidFill>
                <a:schemeClr val="bg2">
                  <a:lumMod val="25000"/>
                </a:schemeClr>
              </a:solidFill>
              <a:latin typeface="+mj-ea"/>
              <a:ea typeface="+mj-ea"/>
            </a:endParaRPr>
          </a:p>
          <a:p>
            <a:endParaRPr lang="en-US" altLang="ja-JP" sz="1400" dirty="0">
              <a:solidFill>
                <a:schemeClr val="bg2">
                  <a:lumMod val="25000"/>
                </a:schemeClr>
              </a:solidFill>
              <a:latin typeface="+mj-ea"/>
              <a:ea typeface="+mj-ea"/>
            </a:endParaRPr>
          </a:p>
          <a:p>
            <a:r>
              <a:rPr lang="ja-JP" altLang="en-US" sz="1400" dirty="0">
                <a:solidFill>
                  <a:schemeClr val="bg2">
                    <a:lumMod val="25000"/>
                  </a:schemeClr>
                </a:solidFill>
                <a:latin typeface="+mj-ea"/>
                <a:ea typeface="+mj-ea"/>
              </a:rPr>
              <a:t>　⑩毎日リレー形式の</a:t>
            </a:r>
            <a:r>
              <a:rPr lang="en-US" altLang="ja-JP" sz="1400" dirty="0">
                <a:solidFill>
                  <a:schemeClr val="bg2">
                    <a:lumMod val="25000"/>
                  </a:schemeClr>
                </a:solidFill>
                <a:latin typeface="+mj-ea"/>
                <a:ea typeface="+mj-ea"/>
              </a:rPr>
              <a:t>Instagram</a:t>
            </a:r>
            <a:r>
              <a:rPr lang="ja-JP" altLang="en-US" sz="1400" dirty="0">
                <a:solidFill>
                  <a:schemeClr val="bg2">
                    <a:lumMod val="25000"/>
                  </a:schemeClr>
                </a:solidFill>
                <a:latin typeface="+mj-ea"/>
                <a:ea typeface="+mj-ea"/>
              </a:rPr>
              <a:t>投稿（投稿頻度は日本一）</a:t>
            </a:r>
            <a:endParaRPr lang="en-US" altLang="ja-JP" sz="1400" dirty="0">
              <a:solidFill>
                <a:schemeClr val="bg2">
                  <a:lumMod val="25000"/>
                </a:schemeClr>
              </a:solidFill>
              <a:latin typeface="+mj-ea"/>
              <a:ea typeface="+mj-ea"/>
            </a:endParaRPr>
          </a:p>
        </p:txBody>
      </p:sp>
    </p:spTree>
    <p:extLst>
      <p:ext uri="{BB962C8B-B14F-4D97-AF65-F5344CB8AC3E}">
        <p14:creationId xmlns:p14="http://schemas.microsoft.com/office/powerpoint/2010/main" val="11452191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7EDB6D-6F73-6840-0EF1-572427EF5F11}"/>
            </a:ext>
          </a:extLst>
        </p:cNvPr>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0A07592A-178F-293F-D83A-F54BA4520539}"/>
              </a:ext>
            </a:extLst>
          </p:cNvPr>
          <p:cNvSpPr>
            <a:spLocks noGrp="1"/>
          </p:cNvSpPr>
          <p:nvPr>
            <p:ph type="sldNum" sz="quarter" idx="12"/>
          </p:nvPr>
        </p:nvSpPr>
        <p:spPr/>
        <p:txBody>
          <a:bodyPr/>
          <a:lstStyle/>
          <a:p>
            <a:fld id="{0172D7BF-650D-4FDD-B1CE-328134E7FEA1}" type="slidenum">
              <a:rPr kumimoji="1" lang="ja-JP" altLang="en-US" smtClean="0"/>
              <a:t>5</a:t>
            </a:fld>
            <a:endParaRPr kumimoji="1" lang="ja-JP" altLang="en-US"/>
          </a:p>
        </p:txBody>
      </p:sp>
      <p:sp>
        <p:nvSpPr>
          <p:cNvPr id="3" name="テキスト ボックス 2">
            <a:extLst>
              <a:ext uri="{FF2B5EF4-FFF2-40B4-BE49-F238E27FC236}">
                <a16:creationId xmlns:a16="http://schemas.microsoft.com/office/drawing/2014/main" id="{F3A47180-D344-DAE9-00E0-E160C557DF1B}"/>
              </a:ext>
            </a:extLst>
          </p:cNvPr>
          <p:cNvSpPr txBox="1"/>
          <p:nvPr/>
        </p:nvSpPr>
        <p:spPr>
          <a:xfrm>
            <a:off x="580239" y="394282"/>
            <a:ext cx="11031522" cy="461665"/>
          </a:xfrm>
          <a:prstGeom prst="rect">
            <a:avLst/>
          </a:prstGeom>
          <a:ln w="38100">
            <a:solidFill>
              <a:schemeClr val="bg2">
                <a:lumMod val="50000"/>
              </a:schemeClr>
            </a:solidFill>
          </a:ln>
        </p:spPr>
        <p:style>
          <a:lnRef idx="2">
            <a:schemeClr val="accent5"/>
          </a:lnRef>
          <a:fillRef idx="1">
            <a:schemeClr val="lt1"/>
          </a:fillRef>
          <a:effectRef idx="0">
            <a:schemeClr val="accent5"/>
          </a:effectRef>
          <a:fontRef idx="minor">
            <a:schemeClr val="dk1"/>
          </a:fontRef>
        </p:style>
        <p:txBody>
          <a:bodyPr wrap="square" rtlCol="0" anchor="ctr">
            <a:spAutoFit/>
          </a:bodyPr>
          <a:lstStyle/>
          <a:p>
            <a:pPr algn="ctr"/>
            <a:r>
              <a:rPr kumimoji="1" lang="ja-JP" altLang="en-US" sz="2400" b="1" dirty="0">
                <a:solidFill>
                  <a:srgbClr val="009EDE"/>
                </a:solidFill>
                <a:latin typeface="BIZ UDPゴシック" panose="020B0400000000000000" pitchFamily="50" charset="-128"/>
                <a:ea typeface="BIZ UDPゴシック" panose="020B0400000000000000" pitchFamily="50" charset="-128"/>
              </a:rPr>
              <a:t>事前プレゼンテーション</a:t>
            </a:r>
            <a:endParaRPr kumimoji="1" lang="en-US" altLang="ja-JP" sz="2400" b="1" dirty="0">
              <a:solidFill>
                <a:srgbClr val="009EDE"/>
              </a:solidFill>
              <a:latin typeface="BIZ UDPゴシック" panose="020B0400000000000000" pitchFamily="50" charset="-128"/>
              <a:ea typeface="BIZ UDPゴシック" panose="020B0400000000000000" pitchFamily="50" charset="-128"/>
            </a:endParaRPr>
          </a:p>
        </p:txBody>
      </p:sp>
      <p:pic>
        <p:nvPicPr>
          <p:cNvPr id="6" name="図 5">
            <a:extLst>
              <a:ext uri="{FF2B5EF4-FFF2-40B4-BE49-F238E27FC236}">
                <a16:creationId xmlns:a16="http://schemas.microsoft.com/office/drawing/2014/main" id="{D4B3F8FA-55DD-D3C8-0C0A-59E395E45B18}"/>
              </a:ext>
            </a:extLst>
          </p:cNvPr>
          <p:cNvPicPr>
            <a:picLocks noChangeAspect="1"/>
          </p:cNvPicPr>
          <p:nvPr/>
        </p:nvPicPr>
        <p:blipFill>
          <a:blip r:embed="rId2"/>
          <a:stretch>
            <a:fillRect/>
          </a:stretch>
        </p:blipFill>
        <p:spPr>
          <a:xfrm>
            <a:off x="1470967" y="1202606"/>
            <a:ext cx="9250066" cy="5153744"/>
          </a:xfrm>
          <a:prstGeom prst="rect">
            <a:avLst/>
          </a:prstGeom>
        </p:spPr>
      </p:pic>
    </p:spTree>
    <p:extLst>
      <p:ext uri="{BB962C8B-B14F-4D97-AF65-F5344CB8AC3E}">
        <p14:creationId xmlns:p14="http://schemas.microsoft.com/office/powerpoint/2010/main" val="6034994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E68765-C611-304A-A9AC-A70EF5D5A8D0}"/>
            </a:ext>
          </a:extLst>
        </p:cNvPr>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09D25D2A-86D2-06C8-5618-B5D032B936E2}"/>
              </a:ext>
            </a:extLst>
          </p:cNvPr>
          <p:cNvSpPr>
            <a:spLocks noGrp="1"/>
          </p:cNvSpPr>
          <p:nvPr>
            <p:ph type="sldNum" sz="quarter" idx="12"/>
          </p:nvPr>
        </p:nvSpPr>
        <p:spPr/>
        <p:txBody>
          <a:bodyPr/>
          <a:lstStyle/>
          <a:p>
            <a:fld id="{0172D7BF-650D-4FDD-B1CE-328134E7FEA1}" type="slidenum">
              <a:rPr kumimoji="1" lang="ja-JP" altLang="en-US" smtClean="0"/>
              <a:t>6</a:t>
            </a:fld>
            <a:endParaRPr kumimoji="1" lang="ja-JP" altLang="en-US"/>
          </a:p>
        </p:txBody>
      </p:sp>
      <p:sp>
        <p:nvSpPr>
          <p:cNvPr id="3" name="テキスト ボックス 2">
            <a:extLst>
              <a:ext uri="{FF2B5EF4-FFF2-40B4-BE49-F238E27FC236}">
                <a16:creationId xmlns:a16="http://schemas.microsoft.com/office/drawing/2014/main" id="{C82FAB89-9BF1-52FF-B8B7-D0E9ED8C1E5D}"/>
              </a:ext>
            </a:extLst>
          </p:cNvPr>
          <p:cNvSpPr txBox="1"/>
          <p:nvPr/>
        </p:nvSpPr>
        <p:spPr>
          <a:xfrm>
            <a:off x="580239" y="394282"/>
            <a:ext cx="11031522" cy="461665"/>
          </a:xfrm>
          <a:prstGeom prst="rect">
            <a:avLst/>
          </a:prstGeom>
          <a:ln w="38100">
            <a:solidFill>
              <a:schemeClr val="bg2">
                <a:lumMod val="50000"/>
              </a:schemeClr>
            </a:solidFill>
          </a:ln>
        </p:spPr>
        <p:style>
          <a:lnRef idx="2">
            <a:schemeClr val="accent5"/>
          </a:lnRef>
          <a:fillRef idx="1">
            <a:schemeClr val="lt1"/>
          </a:fillRef>
          <a:effectRef idx="0">
            <a:schemeClr val="accent5"/>
          </a:effectRef>
          <a:fontRef idx="minor">
            <a:schemeClr val="dk1"/>
          </a:fontRef>
        </p:style>
        <p:txBody>
          <a:bodyPr wrap="square" rtlCol="0" anchor="ctr">
            <a:spAutoFit/>
          </a:bodyPr>
          <a:lstStyle/>
          <a:p>
            <a:pPr algn="ctr"/>
            <a:r>
              <a:rPr kumimoji="1" lang="ja-JP" altLang="en-US" sz="2400" b="1" dirty="0">
                <a:solidFill>
                  <a:srgbClr val="009EDE"/>
                </a:solidFill>
                <a:latin typeface="BIZ UDPゴシック" panose="020B0400000000000000" pitchFamily="50" charset="-128"/>
                <a:ea typeface="BIZ UDPゴシック" panose="020B0400000000000000" pitchFamily="50" charset="-128"/>
              </a:rPr>
              <a:t>すかがわ</a:t>
            </a:r>
            <a:r>
              <a:rPr kumimoji="1" lang="en-US" altLang="ja-JP" sz="2400" b="1" dirty="0">
                <a:solidFill>
                  <a:srgbClr val="009EDE"/>
                </a:solidFill>
                <a:latin typeface="BIZ UDPゴシック" panose="020B0400000000000000" pitchFamily="50" charset="-128"/>
                <a:ea typeface="BIZ UDPゴシック" panose="020B0400000000000000" pitchFamily="50" charset="-128"/>
              </a:rPr>
              <a:t>TEC</a:t>
            </a:r>
            <a:r>
              <a:rPr kumimoji="1" lang="ja-JP" altLang="en-US" sz="2400" b="1" dirty="0">
                <a:solidFill>
                  <a:srgbClr val="009EDE"/>
                </a:solidFill>
                <a:latin typeface="BIZ UDPゴシック" panose="020B0400000000000000" pitchFamily="50" charset="-128"/>
                <a:ea typeface="BIZ UDPゴシック" panose="020B0400000000000000" pitchFamily="50" charset="-128"/>
              </a:rPr>
              <a:t>ツアーズ当日の風景①</a:t>
            </a:r>
            <a:endParaRPr kumimoji="1" lang="en-US" altLang="ja-JP" sz="2400" b="1" dirty="0">
              <a:solidFill>
                <a:srgbClr val="009EDE"/>
              </a:solidFill>
              <a:latin typeface="BIZ UDPゴシック" panose="020B0400000000000000" pitchFamily="50" charset="-128"/>
              <a:ea typeface="BIZ UDPゴシック" panose="020B0400000000000000" pitchFamily="50" charset="-128"/>
            </a:endParaRPr>
          </a:p>
        </p:txBody>
      </p:sp>
      <p:pic>
        <p:nvPicPr>
          <p:cNvPr id="5" name="図 4">
            <a:extLst>
              <a:ext uri="{FF2B5EF4-FFF2-40B4-BE49-F238E27FC236}">
                <a16:creationId xmlns:a16="http://schemas.microsoft.com/office/drawing/2014/main" id="{D84EF555-9FB9-7E04-185C-153651396DAB}"/>
              </a:ext>
            </a:extLst>
          </p:cNvPr>
          <p:cNvPicPr>
            <a:picLocks noChangeAspect="1"/>
          </p:cNvPicPr>
          <p:nvPr/>
        </p:nvPicPr>
        <p:blipFill>
          <a:blip r:embed="rId2"/>
          <a:stretch>
            <a:fillRect/>
          </a:stretch>
        </p:blipFill>
        <p:spPr>
          <a:xfrm>
            <a:off x="670560" y="1930680"/>
            <a:ext cx="5206236" cy="3906021"/>
          </a:xfrm>
          <a:prstGeom prst="rect">
            <a:avLst/>
          </a:prstGeom>
        </p:spPr>
      </p:pic>
      <p:pic>
        <p:nvPicPr>
          <p:cNvPr id="8" name="図 7">
            <a:extLst>
              <a:ext uri="{FF2B5EF4-FFF2-40B4-BE49-F238E27FC236}">
                <a16:creationId xmlns:a16="http://schemas.microsoft.com/office/drawing/2014/main" id="{CCDC9EC8-5F17-A7AD-0E60-C01A21C8B618}"/>
              </a:ext>
            </a:extLst>
          </p:cNvPr>
          <p:cNvPicPr>
            <a:picLocks noChangeAspect="1"/>
          </p:cNvPicPr>
          <p:nvPr/>
        </p:nvPicPr>
        <p:blipFill>
          <a:blip r:embed="rId3"/>
          <a:stretch>
            <a:fillRect/>
          </a:stretch>
        </p:blipFill>
        <p:spPr>
          <a:xfrm>
            <a:off x="6688183" y="991996"/>
            <a:ext cx="4058194" cy="5471722"/>
          </a:xfrm>
          <a:prstGeom prst="rect">
            <a:avLst/>
          </a:prstGeom>
        </p:spPr>
      </p:pic>
    </p:spTree>
    <p:extLst>
      <p:ext uri="{BB962C8B-B14F-4D97-AF65-F5344CB8AC3E}">
        <p14:creationId xmlns:p14="http://schemas.microsoft.com/office/powerpoint/2010/main" val="17369558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231F93-A4A1-CE78-8AC6-2603D696471C}"/>
            </a:ext>
          </a:extLst>
        </p:cNvPr>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F598A80F-AF36-1F3C-38AC-1EFF403A215E}"/>
              </a:ext>
            </a:extLst>
          </p:cNvPr>
          <p:cNvSpPr>
            <a:spLocks noGrp="1"/>
          </p:cNvSpPr>
          <p:nvPr>
            <p:ph type="sldNum" sz="quarter" idx="12"/>
          </p:nvPr>
        </p:nvSpPr>
        <p:spPr/>
        <p:txBody>
          <a:bodyPr/>
          <a:lstStyle/>
          <a:p>
            <a:fld id="{0172D7BF-650D-4FDD-B1CE-328134E7FEA1}" type="slidenum">
              <a:rPr kumimoji="1" lang="ja-JP" altLang="en-US" smtClean="0"/>
              <a:t>7</a:t>
            </a:fld>
            <a:endParaRPr kumimoji="1" lang="ja-JP" altLang="en-US"/>
          </a:p>
        </p:txBody>
      </p:sp>
      <p:sp>
        <p:nvSpPr>
          <p:cNvPr id="3" name="テキスト ボックス 2">
            <a:extLst>
              <a:ext uri="{FF2B5EF4-FFF2-40B4-BE49-F238E27FC236}">
                <a16:creationId xmlns:a16="http://schemas.microsoft.com/office/drawing/2014/main" id="{18A63F4F-BA0E-5F4B-9410-9551ECEA45CA}"/>
              </a:ext>
            </a:extLst>
          </p:cNvPr>
          <p:cNvSpPr txBox="1"/>
          <p:nvPr/>
        </p:nvSpPr>
        <p:spPr>
          <a:xfrm>
            <a:off x="580239" y="394282"/>
            <a:ext cx="11031522" cy="461665"/>
          </a:xfrm>
          <a:prstGeom prst="rect">
            <a:avLst/>
          </a:prstGeom>
          <a:ln w="38100">
            <a:solidFill>
              <a:schemeClr val="bg2">
                <a:lumMod val="50000"/>
              </a:schemeClr>
            </a:solidFill>
          </a:ln>
        </p:spPr>
        <p:style>
          <a:lnRef idx="2">
            <a:schemeClr val="accent5"/>
          </a:lnRef>
          <a:fillRef idx="1">
            <a:schemeClr val="lt1"/>
          </a:fillRef>
          <a:effectRef idx="0">
            <a:schemeClr val="accent5"/>
          </a:effectRef>
          <a:fontRef idx="minor">
            <a:schemeClr val="dk1"/>
          </a:fontRef>
        </p:style>
        <p:txBody>
          <a:bodyPr wrap="square" rtlCol="0" anchor="ctr">
            <a:spAutoFit/>
          </a:bodyPr>
          <a:lstStyle/>
          <a:p>
            <a:pPr algn="ctr"/>
            <a:r>
              <a:rPr kumimoji="1" lang="ja-JP" altLang="en-US" sz="2400" b="1" dirty="0">
                <a:solidFill>
                  <a:srgbClr val="009EDE"/>
                </a:solidFill>
                <a:latin typeface="BIZ UDPゴシック" panose="020B0400000000000000" pitchFamily="50" charset="-128"/>
                <a:ea typeface="BIZ UDPゴシック" panose="020B0400000000000000" pitchFamily="50" charset="-128"/>
              </a:rPr>
              <a:t>すかがわ</a:t>
            </a:r>
            <a:r>
              <a:rPr kumimoji="1" lang="en-US" altLang="ja-JP" sz="2400" b="1" dirty="0">
                <a:solidFill>
                  <a:srgbClr val="009EDE"/>
                </a:solidFill>
                <a:latin typeface="BIZ UDPゴシック" panose="020B0400000000000000" pitchFamily="50" charset="-128"/>
                <a:ea typeface="BIZ UDPゴシック" panose="020B0400000000000000" pitchFamily="50" charset="-128"/>
              </a:rPr>
              <a:t>TEC</a:t>
            </a:r>
            <a:r>
              <a:rPr kumimoji="1" lang="ja-JP" altLang="en-US" sz="2400" b="1" dirty="0">
                <a:solidFill>
                  <a:srgbClr val="009EDE"/>
                </a:solidFill>
                <a:latin typeface="BIZ UDPゴシック" panose="020B0400000000000000" pitchFamily="50" charset="-128"/>
                <a:ea typeface="BIZ UDPゴシック" panose="020B0400000000000000" pitchFamily="50" charset="-128"/>
              </a:rPr>
              <a:t>ツアーズ当日の風景②</a:t>
            </a:r>
            <a:endParaRPr kumimoji="1" lang="en-US" altLang="ja-JP" sz="2400" b="1" dirty="0">
              <a:solidFill>
                <a:srgbClr val="009EDE"/>
              </a:solidFill>
              <a:latin typeface="BIZ UDPゴシック" panose="020B0400000000000000" pitchFamily="50" charset="-128"/>
              <a:ea typeface="BIZ UDPゴシック" panose="020B0400000000000000" pitchFamily="50" charset="-128"/>
            </a:endParaRPr>
          </a:p>
        </p:txBody>
      </p:sp>
      <p:pic>
        <p:nvPicPr>
          <p:cNvPr id="5" name="図 4">
            <a:extLst>
              <a:ext uri="{FF2B5EF4-FFF2-40B4-BE49-F238E27FC236}">
                <a16:creationId xmlns:a16="http://schemas.microsoft.com/office/drawing/2014/main" id="{A321C818-2F5D-A214-43CB-5987EE1F7C9F}"/>
              </a:ext>
            </a:extLst>
          </p:cNvPr>
          <p:cNvPicPr>
            <a:picLocks noChangeAspect="1"/>
          </p:cNvPicPr>
          <p:nvPr/>
        </p:nvPicPr>
        <p:blipFill>
          <a:blip r:embed="rId2"/>
          <a:stretch>
            <a:fillRect/>
          </a:stretch>
        </p:blipFill>
        <p:spPr>
          <a:xfrm>
            <a:off x="771827" y="1265719"/>
            <a:ext cx="4989152" cy="4994366"/>
          </a:xfrm>
          <a:prstGeom prst="rect">
            <a:avLst/>
          </a:prstGeom>
        </p:spPr>
      </p:pic>
      <p:pic>
        <p:nvPicPr>
          <p:cNvPr id="7" name="図 6">
            <a:extLst>
              <a:ext uri="{FF2B5EF4-FFF2-40B4-BE49-F238E27FC236}">
                <a16:creationId xmlns:a16="http://schemas.microsoft.com/office/drawing/2014/main" id="{EEB2EB08-F4AA-4878-FCFF-AF274BB84F4A}"/>
              </a:ext>
            </a:extLst>
          </p:cNvPr>
          <p:cNvPicPr>
            <a:picLocks noChangeAspect="1"/>
          </p:cNvPicPr>
          <p:nvPr/>
        </p:nvPicPr>
        <p:blipFill>
          <a:blip r:embed="rId3"/>
          <a:stretch>
            <a:fillRect/>
          </a:stretch>
        </p:blipFill>
        <p:spPr>
          <a:xfrm>
            <a:off x="6622611" y="1108965"/>
            <a:ext cx="4244083" cy="5307874"/>
          </a:xfrm>
          <a:prstGeom prst="rect">
            <a:avLst/>
          </a:prstGeom>
        </p:spPr>
      </p:pic>
    </p:spTree>
    <p:extLst>
      <p:ext uri="{BB962C8B-B14F-4D97-AF65-F5344CB8AC3E}">
        <p14:creationId xmlns:p14="http://schemas.microsoft.com/office/powerpoint/2010/main" val="19308356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CF2062-E782-FF90-B356-E049DBB6D82E}"/>
            </a:ext>
          </a:extLst>
        </p:cNvPr>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FCBBFBAF-D41D-0463-A9E8-6D488E73765D}"/>
              </a:ext>
            </a:extLst>
          </p:cNvPr>
          <p:cNvSpPr>
            <a:spLocks noGrp="1"/>
          </p:cNvSpPr>
          <p:nvPr>
            <p:ph type="sldNum" sz="quarter" idx="12"/>
          </p:nvPr>
        </p:nvSpPr>
        <p:spPr/>
        <p:txBody>
          <a:bodyPr/>
          <a:lstStyle/>
          <a:p>
            <a:fld id="{0172D7BF-650D-4FDD-B1CE-328134E7FEA1}" type="slidenum">
              <a:rPr kumimoji="1" lang="ja-JP" altLang="en-US" smtClean="0"/>
              <a:t>8</a:t>
            </a:fld>
            <a:endParaRPr kumimoji="1" lang="ja-JP" altLang="en-US"/>
          </a:p>
        </p:txBody>
      </p:sp>
      <p:sp>
        <p:nvSpPr>
          <p:cNvPr id="3" name="テキスト ボックス 2">
            <a:extLst>
              <a:ext uri="{FF2B5EF4-FFF2-40B4-BE49-F238E27FC236}">
                <a16:creationId xmlns:a16="http://schemas.microsoft.com/office/drawing/2014/main" id="{F56D5AA8-2903-7CC5-40DE-3FEC1DBDAAAE}"/>
              </a:ext>
            </a:extLst>
          </p:cNvPr>
          <p:cNvSpPr txBox="1"/>
          <p:nvPr/>
        </p:nvSpPr>
        <p:spPr>
          <a:xfrm>
            <a:off x="580239" y="394282"/>
            <a:ext cx="11031522" cy="461665"/>
          </a:xfrm>
          <a:prstGeom prst="rect">
            <a:avLst/>
          </a:prstGeom>
          <a:ln w="38100">
            <a:solidFill>
              <a:schemeClr val="bg2">
                <a:lumMod val="50000"/>
              </a:schemeClr>
            </a:solidFill>
          </a:ln>
        </p:spPr>
        <p:style>
          <a:lnRef idx="2">
            <a:schemeClr val="accent5"/>
          </a:lnRef>
          <a:fillRef idx="1">
            <a:schemeClr val="lt1"/>
          </a:fillRef>
          <a:effectRef idx="0">
            <a:schemeClr val="accent5"/>
          </a:effectRef>
          <a:fontRef idx="minor">
            <a:schemeClr val="dk1"/>
          </a:fontRef>
        </p:style>
        <p:txBody>
          <a:bodyPr wrap="square" rtlCol="0" anchor="ctr">
            <a:spAutoFit/>
          </a:bodyPr>
          <a:lstStyle/>
          <a:p>
            <a:pPr algn="ctr"/>
            <a:r>
              <a:rPr kumimoji="1" lang="ja-JP" altLang="en-US" sz="2400" b="1" dirty="0">
                <a:solidFill>
                  <a:srgbClr val="009EDE"/>
                </a:solidFill>
                <a:latin typeface="BIZ UDPゴシック" panose="020B0400000000000000" pitchFamily="50" charset="-128"/>
                <a:ea typeface="BIZ UDPゴシック" panose="020B0400000000000000" pitchFamily="50" charset="-128"/>
              </a:rPr>
              <a:t>すかがわ</a:t>
            </a:r>
            <a:r>
              <a:rPr kumimoji="1" lang="en-US" altLang="ja-JP" sz="2400" b="1" dirty="0">
                <a:solidFill>
                  <a:srgbClr val="009EDE"/>
                </a:solidFill>
                <a:latin typeface="BIZ UDPゴシック" panose="020B0400000000000000" pitchFamily="50" charset="-128"/>
                <a:ea typeface="BIZ UDPゴシック" panose="020B0400000000000000" pitchFamily="50" charset="-128"/>
              </a:rPr>
              <a:t>TEC</a:t>
            </a:r>
            <a:r>
              <a:rPr kumimoji="1" lang="ja-JP" altLang="en-US" sz="2400" b="1" dirty="0">
                <a:solidFill>
                  <a:srgbClr val="009EDE"/>
                </a:solidFill>
                <a:latin typeface="BIZ UDPゴシック" panose="020B0400000000000000" pitchFamily="50" charset="-128"/>
                <a:ea typeface="BIZ UDPゴシック" panose="020B0400000000000000" pitchFamily="50" charset="-128"/>
              </a:rPr>
              <a:t>ツアーズ当日の風景③</a:t>
            </a:r>
            <a:endParaRPr kumimoji="1" lang="en-US" altLang="ja-JP" sz="2400" b="1" dirty="0">
              <a:solidFill>
                <a:srgbClr val="009EDE"/>
              </a:solidFill>
              <a:latin typeface="BIZ UDPゴシック" panose="020B0400000000000000" pitchFamily="50" charset="-128"/>
              <a:ea typeface="BIZ UDPゴシック" panose="020B0400000000000000" pitchFamily="50" charset="-128"/>
            </a:endParaRPr>
          </a:p>
        </p:txBody>
      </p:sp>
      <p:pic>
        <p:nvPicPr>
          <p:cNvPr id="5" name="図 4">
            <a:extLst>
              <a:ext uri="{FF2B5EF4-FFF2-40B4-BE49-F238E27FC236}">
                <a16:creationId xmlns:a16="http://schemas.microsoft.com/office/drawing/2014/main" id="{3986E9F0-1529-ABFE-EC7D-F171059C589F}"/>
              </a:ext>
            </a:extLst>
          </p:cNvPr>
          <p:cNvPicPr>
            <a:picLocks noChangeAspect="1"/>
          </p:cNvPicPr>
          <p:nvPr/>
        </p:nvPicPr>
        <p:blipFill>
          <a:blip r:embed="rId2"/>
          <a:stretch>
            <a:fillRect/>
          </a:stretch>
        </p:blipFill>
        <p:spPr>
          <a:xfrm>
            <a:off x="838200" y="1214077"/>
            <a:ext cx="5515761" cy="4429846"/>
          </a:xfrm>
          <a:prstGeom prst="rect">
            <a:avLst/>
          </a:prstGeom>
        </p:spPr>
      </p:pic>
      <p:pic>
        <p:nvPicPr>
          <p:cNvPr id="7" name="図 6">
            <a:extLst>
              <a:ext uri="{FF2B5EF4-FFF2-40B4-BE49-F238E27FC236}">
                <a16:creationId xmlns:a16="http://schemas.microsoft.com/office/drawing/2014/main" id="{20AC258E-6BC8-CA6E-BEF5-62F95AFA2A3F}"/>
              </a:ext>
            </a:extLst>
          </p:cNvPr>
          <p:cNvPicPr>
            <a:picLocks noChangeAspect="1"/>
          </p:cNvPicPr>
          <p:nvPr/>
        </p:nvPicPr>
        <p:blipFill>
          <a:blip r:embed="rId3"/>
          <a:stretch>
            <a:fillRect/>
          </a:stretch>
        </p:blipFill>
        <p:spPr>
          <a:xfrm>
            <a:off x="7129290" y="1056714"/>
            <a:ext cx="3945835" cy="5299636"/>
          </a:xfrm>
          <a:prstGeom prst="rect">
            <a:avLst/>
          </a:prstGeom>
        </p:spPr>
      </p:pic>
    </p:spTree>
    <p:extLst>
      <p:ext uri="{BB962C8B-B14F-4D97-AF65-F5344CB8AC3E}">
        <p14:creationId xmlns:p14="http://schemas.microsoft.com/office/powerpoint/2010/main" val="34563982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739AF3-03D5-3276-B7D8-88D52FEAE046}"/>
            </a:ext>
          </a:extLst>
        </p:cNvPr>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4387EADF-FA2D-5443-EBD2-16A3064C99FB}"/>
              </a:ext>
            </a:extLst>
          </p:cNvPr>
          <p:cNvSpPr>
            <a:spLocks noGrp="1"/>
          </p:cNvSpPr>
          <p:nvPr>
            <p:ph type="sldNum" sz="quarter" idx="12"/>
          </p:nvPr>
        </p:nvSpPr>
        <p:spPr/>
        <p:txBody>
          <a:bodyPr/>
          <a:lstStyle/>
          <a:p>
            <a:fld id="{0172D7BF-650D-4FDD-B1CE-328134E7FEA1}" type="slidenum">
              <a:rPr kumimoji="1" lang="ja-JP" altLang="en-US" smtClean="0"/>
              <a:t>9</a:t>
            </a:fld>
            <a:endParaRPr kumimoji="1" lang="ja-JP" altLang="en-US"/>
          </a:p>
        </p:txBody>
      </p:sp>
      <p:sp>
        <p:nvSpPr>
          <p:cNvPr id="3" name="テキスト ボックス 2">
            <a:extLst>
              <a:ext uri="{FF2B5EF4-FFF2-40B4-BE49-F238E27FC236}">
                <a16:creationId xmlns:a16="http://schemas.microsoft.com/office/drawing/2014/main" id="{C51CE2BB-F96A-591F-CEB2-04DF1DF4ADB1}"/>
              </a:ext>
            </a:extLst>
          </p:cNvPr>
          <p:cNvSpPr txBox="1"/>
          <p:nvPr/>
        </p:nvSpPr>
        <p:spPr>
          <a:xfrm>
            <a:off x="580239" y="394282"/>
            <a:ext cx="11031522" cy="461665"/>
          </a:xfrm>
          <a:prstGeom prst="rect">
            <a:avLst/>
          </a:prstGeom>
          <a:ln w="38100">
            <a:solidFill>
              <a:schemeClr val="bg2">
                <a:lumMod val="50000"/>
              </a:schemeClr>
            </a:solidFill>
          </a:ln>
        </p:spPr>
        <p:style>
          <a:lnRef idx="2">
            <a:schemeClr val="accent5"/>
          </a:lnRef>
          <a:fillRef idx="1">
            <a:schemeClr val="lt1"/>
          </a:fillRef>
          <a:effectRef idx="0">
            <a:schemeClr val="accent5"/>
          </a:effectRef>
          <a:fontRef idx="minor">
            <a:schemeClr val="dk1"/>
          </a:fontRef>
        </p:style>
        <p:txBody>
          <a:bodyPr wrap="square" rtlCol="0" anchor="ctr">
            <a:spAutoFit/>
          </a:bodyPr>
          <a:lstStyle/>
          <a:p>
            <a:pPr algn="ctr"/>
            <a:r>
              <a:rPr kumimoji="1" lang="ja-JP" altLang="en-US" sz="2400" b="1" dirty="0">
                <a:solidFill>
                  <a:srgbClr val="009EDE"/>
                </a:solidFill>
                <a:latin typeface="BIZ UDPゴシック" panose="020B0400000000000000" pitchFamily="50" charset="-128"/>
                <a:ea typeface="BIZ UDPゴシック" panose="020B0400000000000000" pitchFamily="50" charset="-128"/>
              </a:rPr>
              <a:t>すかがわ</a:t>
            </a:r>
            <a:r>
              <a:rPr kumimoji="1" lang="en-US" altLang="ja-JP" sz="2400" b="1" dirty="0">
                <a:solidFill>
                  <a:srgbClr val="009EDE"/>
                </a:solidFill>
                <a:latin typeface="BIZ UDPゴシック" panose="020B0400000000000000" pitchFamily="50" charset="-128"/>
                <a:ea typeface="BIZ UDPゴシック" panose="020B0400000000000000" pitchFamily="50" charset="-128"/>
              </a:rPr>
              <a:t>TEC</a:t>
            </a:r>
            <a:r>
              <a:rPr kumimoji="1" lang="ja-JP" altLang="en-US" sz="2400" b="1" dirty="0">
                <a:solidFill>
                  <a:srgbClr val="009EDE"/>
                </a:solidFill>
                <a:latin typeface="BIZ UDPゴシック" panose="020B0400000000000000" pitchFamily="50" charset="-128"/>
                <a:ea typeface="BIZ UDPゴシック" panose="020B0400000000000000" pitchFamily="50" charset="-128"/>
              </a:rPr>
              <a:t>ツアーズ当日の風景④</a:t>
            </a:r>
            <a:endParaRPr kumimoji="1" lang="en-US" altLang="ja-JP" sz="2400" b="1" dirty="0">
              <a:solidFill>
                <a:srgbClr val="009EDE"/>
              </a:solidFill>
              <a:latin typeface="BIZ UDPゴシック" panose="020B0400000000000000" pitchFamily="50" charset="-128"/>
              <a:ea typeface="BIZ UDPゴシック" panose="020B0400000000000000" pitchFamily="50" charset="-128"/>
            </a:endParaRPr>
          </a:p>
        </p:txBody>
      </p:sp>
      <p:pic>
        <p:nvPicPr>
          <p:cNvPr id="5" name="図 4">
            <a:extLst>
              <a:ext uri="{FF2B5EF4-FFF2-40B4-BE49-F238E27FC236}">
                <a16:creationId xmlns:a16="http://schemas.microsoft.com/office/drawing/2014/main" id="{6F19FC50-5A3A-2A66-EA6F-CFF73D0E64B7}"/>
              </a:ext>
            </a:extLst>
          </p:cNvPr>
          <p:cNvPicPr>
            <a:picLocks noChangeAspect="1"/>
          </p:cNvPicPr>
          <p:nvPr/>
        </p:nvPicPr>
        <p:blipFill>
          <a:blip r:embed="rId2"/>
          <a:stretch>
            <a:fillRect/>
          </a:stretch>
        </p:blipFill>
        <p:spPr>
          <a:xfrm>
            <a:off x="596257" y="1373742"/>
            <a:ext cx="5499743" cy="4110515"/>
          </a:xfrm>
          <a:prstGeom prst="rect">
            <a:avLst/>
          </a:prstGeom>
        </p:spPr>
      </p:pic>
      <p:pic>
        <p:nvPicPr>
          <p:cNvPr id="7" name="図 6">
            <a:extLst>
              <a:ext uri="{FF2B5EF4-FFF2-40B4-BE49-F238E27FC236}">
                <a16:creationId xmlns:a16="http://schemas.microsoft.com/office/drawing/2014/main" id="{4CC3F4D4-8EC0-F26A-7A58-BE10F543B14F}"/>
              </a:ext>
            </a:extLst>
          </p:cNvPr>
          <p:cNvPicPr>
            <a:picLocks noChangeAspect="1"/>
          </p:cNvPicPr>
          <p:nvPr/>
        </p:nvPicPr>
        <p:blipFill>
          <a:blip r:embed="rId3"/>
          <a:stretch>
            <a:fillRect/>
          </a:stretch>
        </p:blipFill>
        <p:spPr>
          <a:xfrm>
            <a:off x="6464339" y="1086281"/>
            <a:ext cx="5147422" cy="5039735"/>
          </a:xfrm>
          <a:prstGeom prst="rect">
            <a:avLst/>
          </a:prstGeom>
        </p:spPr>
      </p:pic>
    </p:spTree>
    <p:extLst>
      <p:ext uri="{BB962C8B-B14F-4D97-AF65-F5344CB8AC3E}">
        <p14:creationId xmlns:p14="http://schemas.microsoft.com/office/powerpoint/2010/main" val="1370245724"/>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576</Words>
  <Application>Microsoft Office PowerPoint</Application>
  <PresentationFormat>ワイド画面</PresentationFormat>
  <Paragraphs>88</Paragraphs>
  <Slides>13</Slides>
  <Notes>0</Notes>
  <HiddenSlides>0</HiddenSlides>
  <MMClips>0</MMClips>
  <ScaleCrop>false</ScaleCrop>
  <HeadingPairs>
    <vt:vector size="6" baseType="variant">
      <vt:variant>
        <vt:lpstr>使用されているフォント</vt:lpstr>
      </vt:variant>
      <vt:variant>
        <vt:i4>4</vt:i4>
      </vt:variant>
      <vt:variant>
        <vt:lpstr>テーマ</vt:lpstr>
      </vt:variant>
      <vt:variant>
        <vt:i4>1</vt:i4>
      </vt:variant>
      <vt:variant>
        <vt:lpstr>スライド タイトル</vt:lpstr>
      </vt:variant>
      <vt:variant>
        <vt:i4>13</vt:i4>
      </vt:variant>
    </vt:vector>
  </HeadingPairs>
  <TitlesOfParts>
    <vt:vector size="18" baseType="lpstr">
      <vt:lpstr>BIZ UDPゴシック</vt:lpstr>
      <vt:lpstr>游ゴシック</vt:lpstr>
      <vt:lpstr>游ゴシック Light</vt:lpstr>
      <vt:lpstr>Arial</vt:lpstr>
      <vt:lpstr>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奥 千穂</dc:creator>
  <cp:lastModifiedBy>船木 彩音</cp:lastModifiedBy>
  <cp:revision>2</cp:revision>
  <dcterms:modified xsi:type="dcterms:W3CDTF">2026-08-18T08:17:39Z</dcterms:modified>
</cp:coreProperties>
</file>